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357" r:id="rId3"/>
    <p:sldId id="394" r:id="rId4"/>
    <p:sldId id="356" r:id="rId5"/>
    <p:sldId id="359" r:id="rId6"/>
    <p:sldId id="360" r:id="rId7"/>
    <p:sldId id="361" r:id="rId8"/>
    <p:sldId id="362" r:id="rId9"/>
    <p:sldId id="367" r:id="rId10"/>
    <p:sldId id="368" r:id="rId11"/>
    <p:sldId id="369" r:id="rId12"/>
    <p:sldId id="370" r:id="rId13"/>
    <p:sldId id="371" r:id="rId14"/>
    <p:sldId id="395" r:id="rId15"/>
    <p:sldId id="396" r:id="rId16"/>
    <p:sldId id="397" r:id="rId17"/>
    <p:sldId id="363" r:id="rId18"/>
    <p:sldId id="364" r:id="rId19"/>
    <p:sldId id="372" r:id="rId20"/>
    <p:sldId id="373" r:id="rId21"/>
    <p:sldId id="378" r:id="rId22"/>
    <p:sldId id="375" r:id="rId23"/>
    <p:sldId id="374" r:id="rId24"/>
    <p:sldId id="295" r:id="rId25"/>
    <p:sldId id="379" r:id="rId26"/>
    <p:sldId id="376" r:id="rId27"/>
    <p:sldId id="377" r:id="rId28"/>
    <p:sldId id="380" r:id="rId29"/>
    <p:sldId id="381" r:id="rId30"/>
    <p:sldId id="382" r:id="rId31"/>
    <p:sldId id="383" r:id="rId32"/>
    <p:sldId id="384" r:id="rId33"/>
    <p:sldId id="366" r:id="rId34"/>
    <p:sldId id="385" r:id="rId35"/>
    <p:sldId id="386" r:id="rId36"/>
    <p:sldId id="387" r:id="rId37"/>
    <p:sldId id="388" r:id="rId38"/>
    <p:sldId id="365" r:id="rId39"/>
    <p:sldId id="389" r:id="rId40"/>
    <p:sldId id="390" r:id="rId41"/>
    <p:sldId id="391" r:id="rId42"/>
    <p:sldId id="392" r:id="rId43"/>
    <p:sldId id="39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C53C6B-9DA4-4AF0-88F7-D0ED1D6711F5}" v="11" dt="2024-09-19T07:55:09.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841" autoAdjust="0"/>
  </p:normalViewPr>
  <p:slideViewPr>
    <p:cSldViewPr snapToGrid="0">
      <p:cViewPr varScale="1">
        <p:scale>
          <a:sx n="63" d="100"/>
          <a:sy n="63" d="100"/>
        </p:scale>
        <p:origin x="14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aboon tongbuasirilai" userId="3a6fbbe2-a5cd-4f36-96f1-1e3cf3325333" providerId="ADAL" clId="{5D587EFA-BE5B-404D-BA5C-4E7F43AC77A1}"/>
    <pc:docChg chg="undo redo custSel addSld delSld modSld sldOrd">
      <pc:chgData name="tanaboon tongbuasirilai" userId="3a6fbbe2-a5cd-4f36-96f1-1e3cf3325333" providerId="ADAL" clId="{5D587EFA-BE5B-404D-BA5C-4E7F43AC77A1}" dt="2024-02-19T04:35:49.804" v="6931" actId="26606"/>
      <pc:docMkLst>
        <pc:docMk/>
      </pc:docMkLst>
      <pc:sldChg chg="modSp mod">
        <pc:chgData name="tanaboon tongbuasirilai" userId="3a6fbbe2-a5cd-4f36-96f1-1e3cf3325333" providerId="ADAL" clId="{5D587EFA-BE5B-404D-BA5C-4E7F43AC77A1}" dt="2024-02-12T10:17:13.173" v="18" actId="20577"/>
        <pc:sldMkLst>
          <pc:docMk/>
          <pc:sldMk cId="3144241888" sldId="257"/>
        </pc:sldMkLst>
        <pc:spChg chg="mod">
          <ac:chgData name="tanaboon tongbuasirilai" userId="3a6fbbe2-a5cd-4f36-96f1-1e3cf3325333" providerId="ADAL" clId="{5D587EFA-BE5B-404D-BA5C-4E7F43AC77A1}" dt="2024-02-12T10:17:13.173" v="18" actId="20577"/>
          <ac:spMkLst>
            <pc:docMk/>
            <pc:sldMk cId="3144241888" sldId="257"/>
            <ac:spMk id="3" creationId="{B10197EC-F6A4-8ADD-8624-50B344133D48}"/>
          </ac:spMkLst>
        </pc:spChg>
      </pc:sldChg>
      <pc:sldChg chg="del">
        <pc:chgData name="tanaboon tongbuasirilai" userId="3a6fbbe2-a5cd-4f36-96f1-1e3cf3325333" providerId="ADAL" clId="{5D587EFA-BE5B-404D-BA5C-4E7F43AC77A1}" dt="2024-02-18T16:12:02.533" v="5435" actId="47"/>
        <pc:sldMkLst>
          <pc:docMk/>
          <pc:sldMk cId="1295280736" sldId="278"/>
        </pc:sldMkLst>
      </pc:sldChg>
      <pc:sldChg chg="del">
        <pc:chgData name="tanaboon tongbuasirilai" userId="3a6fbbe2-a5cd-4f36-96f1-1e3cf3325333" providerId="ADAL" clId="{5D587EFA-BE5B-404D-BA5C-4E7F43AC77A1}" dt="2024-02-18T16:12:02.533" v="5435" actId="47"/>
        <pc:sldMkLst>
          <pc:docMk/>
          <pc:sldMk cId="3947204468" sldId="291"/>
        </pc:sldMkLst>
      </pc:sldChg>
      <pc:sldChg chg="add setBg modNotesTx">
        <pc:chgData name="tanaboon tongbuasirilai" userId="3a6fbbe2-a5cd-4f36-96f1-1e3cf3325333" providerId="ADAL" clId="{5D587EFA-BE5B-404D-BA5C-4E7F43AC77A1}" dt="2024-02-18T04:51:32.221" v="3243" actId="20577"/>
        <pc:sldMkLst>
          <pc:docMk/>
          <pc:sldMk cId="243736973" sldId="295"/>
        </pc:sldMkLst>
      </pc:sldChg>
      <pc:sldChg chg="del">
        <pc:chgData name="tanaboon tongbuasirilai" userId="3a6fbbe2-a5cd-4f36-96f1-1e3cf3325333" providerId="ADAL" clId="{5D587EFA-BE5B-404D-BA5C-4E7F43AC77A1}" dt="2024-02-18T16:12:02.533" v="5435" actId="47"/>
        <pc:sldMkLst>
          <pc:docMk/>
          <pc:sldMk cId="2245444676" sldId="316"/>
        </pc:sldMkLst>
      </pc:sldChg>
      <pc:sldChg chg="del">
        <pc:chgData name="tanaboon tongbuasirilai" userId="3a6fbbe2-a5cd-4f36-96f1-1e3cf3325333" providerId="ADAL" clId="{5D587EFA-BE5B-404D-BA5C-4E7F43AC77A1}" dt="2024-02-18T16:12:02.533" v="5435" actId="47"/>
        <pc:sldMkLst>
          <pc:docMk/>
          <pc:sldMk cId="636711849" sldId="317"/>
        </pc:sldMkLst>
      </pc:sldChg>
      <pc:sldChg chg="del">
        <pc:chgData name="tanaboon tongbuasirilai" userId="3a6fbbe2-a5cd-4f36-96f1-1e3cf3325333" providerId="ADAL" clId="{5D587EFA-BE5B-404D-BA5C-4E7F43AC77A1}" dt="2024-02-18T16:12:02.533" v="5435" actId="47"/>
        <pc:sldMkLst>
          <pc:docMk/>
          <pc:sldMk cId="1016505770" sldId="318"/>
        </pc:sldMkLst>
      </pc:sldChg>
      <pc:sldChg chg="del">
        <pc:chgData name="tanaboon tongbuasirilai" userId="3a6fbbe2-a5cd-4f36-96f1-1e3cf3325333" providerId="ADAL" clId="{5D587EFA-BE5B-404D-BA5C-4E7F43AC77A1}" dt="2024-02-18T16:12:02.533" v="5435" actId="47"/>
        <pc:sldMkLst>
          <pc:docMk/>
          <pc:sldMk cId="2107955204" sldId="319"/>
        </pc:sldMkLst>
      </pc:sldChg>
      <pc:sldChg chg="del">
        <pc:chgData name="tanaboon tongbuasirilai" userId="3a6fbbe2-a5cd-4f36-96f1-1e3cf3325333" providerId="ADAL" clId="{5D587EFA-BE5B-404D-BA5C-4E7F43AC77A1}" dt="2024-02-18T16:12:02.533" v="5435" actId="47"/>
        <pc:sldMkLst>
          <pc:docMk/>
          <pc:sldMk cId="1495713543" sldId="320"/>
        </pc:sldMkLst>
      </pc:sldChg>
      <pc:sldChg chg="del">
        <pc:chgData name="tanaboon tongbuasirilai" userId="3a6fbbe2-a5cd-4f36-96f1-1e3cf3325333" providerId="ADAL" clId="{5D587EFA-BE5B-404D-BA5C-4E7F43AC77A1}" dt="2024-02-18T16:12:02.533" v="5435" actId="47"/>
        <pc:sldMkLst>
          <pc:docMk/>
          <pc:sldMk cId="339264090" sldId="321"/>
        </pc:sldMkLst>
      </pc:sldChg>
      <pc:sldChg chg="del">
        <pc:chgData name="tanaboon tongbuasirilai" userId="3a6fbbe2-a5cd-4f36-96f1-1e3cf3325333" providerId="ADAL" clId="{5D587EFA-BE5B-404D-BA5C-4E7F43AC77A1}" dt="2024-02-18T16:12:02.533" v="5435" actId="47"/>
        <pc:sldMkLst>
          <pc:docMk/>
          <pc:sldMk cId="2582658512" sldId="322"/>
        </pc:sldMkLst>
      </pc:sldChg>
      <pc:sldChg chg="del">
        <pc:chgData name="tanaboon tongbuasirilai" userId="3a6fbbe2-a5cd-4f36-96f1-1e3cf3325333" providerId="ADAL" clId="{5D587EFA-BE5B-404D-BA5C-4E7F43AC77A1}" dt="2024-02-18T16:12:02.533" v="5435" actId="47"/>
        <pc:sldMkLst>
          <pc:docMk/>
          <pc:sldMk cId="4010765393" sldId="323"/>
        </pc:sldMkLst>
      </pc:sldChg>
      <pc:sldChg chg="del">
        <pc:chgData name="tanaboon tongbuasirilai" userId="3a6fbbe2-a5cd-4f36-96f1-1e3cf3325333" providerId="ADAL" clId="{5D587EFA-BE5B-404D-BA5C-4E7F43AC77A1}" dt="2024-02-18T16:12:02.533" v="5435" actId="47"/>
        <pc:sldMkLst>
          <pc:docMk/>
          <pc:sldMk cId="1871790898" sldId="324"/>
        </pc:sldMkLst>
      </pc:sldChg>
      <pc:sldChg chg="del">
        <pc:chgData name="tanaboon tongbuasirilai" userId="3a6fbbe2-a5cd-4f36-96f1-1e3cf3325333" providerId="ADAL" clId="{5D587EFA-BE5B-404D-BA5C-4E7F43AC77A1}" dt="2024-02-18T16:12:02.533" v="5435" actId="47"/>
        <pc:sldMkLst>
          <pc:docMk/>
          <pc:sldMk cId="3333324296" sldId="325"/>
        </pc:sldMkLst>
      </pc:sldChg>
      <pc:sldChg chg="del">
        <pc:chgData name="tanaboon tongbuasirilai" userId="3a6fbbe2-a5cd-4f36-96f1-1e3cf3325333" providerId="ADAL" clId="{5D587EFA-BE5B-404D-BA5C-4E7F43AC77A1}" dt="2024-02-18T16:12:02.533" v="5435" actId="47"/>
        <pc:sldMkLst>
          <pc:docMk/>
          <pc:sldMk cId="429857006" sldId="326"/>
        </pc:sldMkLst>
      </pc:sldChg>
      <pc:sldChg chg="del">
        <pc:chgData name="tanaboon tongbuasirilai" userId="3a6fbbe2-a5cd-4f36-96f1-1e3cf3325333" providerId="ADAL" clId="{5D587EFA-BE5B-404D-BA5C-4E7F43AC77A1}" dt="2024-02-18T16:12:02.533" v="5435" actId="47"/>
        <pc:sldMkLst>
          <pc:docMk/>
          <pc:sldMk cId="2728626285" sldId="327"/>
        </pc:sldMkLst>
      </pc:sldChg>
      <pc:sldChg chg="del">
        <pc:chgData name="tanaboon tongbuasirilai" userId="3a6fbbe2-a5cd-4f36-96f1-1e3cf3325333" providerId="ADAL" clId="{5D587EFA-BE5B-404D-BA5C-4E7F43AC77A1}" dt="2024-02-18T16:12:02.533" v="5435" actId="47"/>
        <pc:sldMkLst>
          <pc:docMk/>
          <pc:sldMk cId="92916688" sldId="328"/>
        </pc:sldMkLst>
      </pc:sldChg>
      <pc:sldChg chg="del">
        <pc:chgData name="tanaboon tongbuasirilai" userId="3a6fbbe2-a5cd-4f36-96f1-1e3cf3325333" providerId="ADAL" clId="{5D587EFA-BE5B-404D-BA5C-4E7F43AC77A1}" dt="2024-02-18T16:12:02.533" v="5435" actId="47"/>
        <pc:sldMkLst>
          <pc:docMk/>
          <pc:sldMk cId="3577304863" sldId="329"/>
        </pc:sldMkLst>
      </pc:sldChg>
      <pc:sldChg chg="del">
        <pc:chgData name="tanaboon tongbuasirilai" userId="3a6fbbe2-a5cd-4f36-96f1-1e3cf3325333" providerId="ADAL" clId="{5D587EFA-BE5B-404D-BA5C-4E7F43AC77A1}" dt="2024-02-18T16:12:02.533" v="5435" actId="47"/>
        <pc:sldMkLst>
          <pc:docMk/>
          <pc:sldMk cId="3007648692" sldId="330"/>
        </pc:sldMkLst>
      </pc:sldChg>
      <pc:sldChg chg="del">
        <pc:chgData name="tanaboon tongbuasirilai" userId="3a6fbbe2-a5cd-4f36-96f1-1e3cf3325333" providerId="ADAL" clId="{5D587EFA-BE5B-404D-BA5C-4E7F43AC77A1}" dt="2024-02-18T16:12:02.533" v="5435" actId="47"/>
        <pc:sldMkLst>
          <pc:docMk/>
          <pc:sldMk cId="4085943829" sldId="331"/>
        </pc:sldMkLst>
      </pc:sldChg>
      <pc:sldChg chg="del">
        <pc:chgData name="tanaboon tongbuasirilai" userId="3a6fbbe2-a5cd-4f36-96f1-1e3cf3325333" providerId="ADAL" clId="{5D587EFA-BE5B-404D-BA5C-4E7F43AC77A1}" dt="2024-02-18T16:12:02.533" v="5435" actId="47"/>
        <pc:sldMkLst>
          <pc:docMk/>
          <pc:sldMk cId="3383268731" sldId="332"/>
        </pc:sldMkLst>
      </pc:sldChg>
      <pc:sldChg chg="del">
        <pc:chgData name="tanaboon tongbuasirilai" userId="3a6fbbe2-a5cd-4f36-96f1-1e3cf3325333" providerId="ADAL" clId="{5D587EFA-BE5B-404D-BA5C-4E7F43AC77A1}" dt="2024-02-18T16:12:02.533" v="5435" actId="47"/>
        <pc:sldMkLst>
          <pc:docMk/>
          <pc:sldMk cId="2823184216" sldId="333"/>
        </pc:sldMkLst>
      </pc:sldChg>
      <pc:sldChg chg="del">
        <pc:chgData name="tanaboon tongbuasirilai" userId="3a6fbbe2-a5cd-4f36-96f1-1e3cf3325333" providerId="ADAL" clId="{5D587EFA-BE5B-404D-BA5C-4E7F43AC77A1}" dt="2024-02-18T16:12:02.533" v="5435" actId="47"/>
        <pc:sldMkLst>
          <pc:docMk/>
          <pc:sldMk cId="655033198" sldId="334"/>
        </pc:sldMkLst>
      </pc:sldChg>
      <pc:sldChg chg="del">
        <pc:chgData name="tanaboon tongbuasirilai" userId="3a6fbbe2-a5cd-4f36-96f1-1e3cf3325333" providerId="ADAL" clId="{5D587EFA-BE5B-404D-BA5C-4E7F43AC77A1}" dt="2024-02-18T16:12:02.533" v="5435" actId="47"/>
        <pc:sldMkLst>
          <pc:docMk/>
          <pc:sldMk cId="949869606" sldId="335"/>
        </pc:sldMkLst>
      </pc:sldChg>
      <pc:sldChg chg="del">
        <pc:chgData name="tanaboon tongbuasirilai" userId="3a6fbbe2-a5cd-4f36-96f1-1e3cf3325333" providerId="ADAL" clId="{5D587EFA-BE5B-404D-BA5C-4E7F43AC77A1}" dt="2024-02-18T16:12:02.533" v="5435" actId="47"/>
        <pc:sldMkLst>
          <pc:docMk/>
          <pc:sldMk cId="2677993393" sldId="336"/>
        </pc:sldMkLst>
      </pc:sldChg>
      <pc:sldChg chg="del">
        <pc:chgData name="tanaboon tongbuasirilai" userId="3a6fbbe2-a5cd-4f36-96f1-1e3cf3325333" providerId="ADAL" clId="{5D587EFA-BE5B-404D-BA5C-4E7F43AC77A1}" dt="2024-02-18T16:12:02.533" v="5435" actId="47"/>
        <pc:sldMkLst>
          <pc:docMk/>
          <pc:sldMk cId="1508529168" sldId="337"/>
        </pc:sldMkLst>
      </pc:sldChg>
      <pc:sldChg chg="del">
        <pc:chgData name="tanaboon tongbuasirilai" userId="3a6fbbe2-a5cd-4f36-96f1-1e3cf3325333" providerId="ADAL" clId="{5D587EFA-BE5B-404D-BA5C-4E7F43AC77A1}" dt="2024-02-18T16:12:02.533" v="5435" actId="47"/>
        <pc:sldMkLst>
          <pc:docMk/>
          <pc:sldMk cId="1677579322" sldId="338"/>
        </pc:sldMkLst>
      </pc:sldChg>
      <pc:sldChg chg="del">
        <pc:chgData name="tanaboon tongbuasirilai" userId="3a6fbbe2-a5cd-4f36-96f1-1e3cf3325333" providerId="ADAL" clId="{5D587EFA-BE5B-404D-BA5C-4E7F43AC77A1}" dt="2024-02-18T16:12:02.533" v="5435" actId="47"/>
        <pc:sldMkLst>
          <pc:docMk/>
          <pc:sldMk cId="1630492939" sldId="339"/>
        </pc:sldMkLst>
      </pc:sldChg>
      <pc:sldChg chg="del">
        <pc:chgData name="tanaboon tongbuasirilai" userId="3a6fbbe2-a5cd-4f36-96f1-1e3cf3325333" providerId="ADAL" clId="{5D587EFA-BE5B-404D-BA5C-4E7F43AC77A1}" dt="2024-02-18T16:12:02.533" v="5435" actId="47"/>
        <pc:sldMkLst>
          <pc:docMk/>
          <pc:sldMk cId="25044446" sldId="340"/>
        </pc:sldMkLst>
      </pc:sldChg>
      <pc:sldChg chg="del">
        <pc:chgData name="tanaboon tongbuasirilai" userId="3a6fbbe2-a5cd-4f36-96f1-1e3cf3325333" providerId="ADAL" clId="{5D587EFA-BE5B-404D-BA5C-4E7F43AC77A1}" dt="2024-02-18T16:12:02.533" v="5435" actId="47"/>
        <pc:sldMkLst>
          <pc:docMk/>
          <pc:sldMk cId="1076766873" sldId="341"/>
        </pc:sldMkLst>
      </pc:sldChg>
      <pc:sldChg chg="del">
        <pc:chgData name="tanaboon tongbuasirilai" userId="3a6fbbe2-a5cd-4f36-96f1-1e3cf3325333" providerId="ADAL" clId="{5D587EFA-BE5B-404D-BA5C-4E7F43AC77A1}" dt="2024-02-18T16:12:02.533" v="5435" actId="47"/>
        <pc:sldMkLst>
          <pc:docMk/>
          <pc:sldMk cId="1635177445" sldId="342"/>
        </pc:sldMkLst>
      </pc:sldChg>
      <pc:sldChg chg="del">
        <pc:chgData name="tanaboon tongbuasirilai" userId="3a6fbbe2-a5cd-4f36-96f1-1e3cf3325333" providerId="ADAL" clId="{5D587EFA-BE5B-404D-BA5C-4E7F43AC77A1}" dt="2024-02-18T16:12:02.533" v="5435" actId="47"/>
        <pc:sldMkLst>
          <pc:docMk/>
          <pc:sldMk cId="3258626636" sldId="343"/>
        </pc:sldMkLst>
      </pc:sldChg>
      <pc:sldChg chg="del">
        <pc:chgData name="tanaboon tongbuasirilai" userId="3a6fbbe2-a5cd-4f36-96f1-1e3cf3325333" providerId="ADAL" clId="{5D587EFA-BE5B-404D-BA5C-4E7F43AC77A1}" dt="2024-02-18T16:12:02.533" v="5435" actId="47"/>
        <pc:sldMkLst>
          <pc:docMk/>
          <pc:sldMk cId="822178242" sldId="344"/>
        </pc:sldMkLst>
      </pc:sldChg>
      <pc:sldChg chg="del">
        <pc:chgData name="tanaboon tongbuasirilai" userId="3a6fbbe2-a5cd-4f36-96f1-1e3cf3325333" providerId="ADAL" clId="{5D587EFA-BE5B-404D-BA5C-4E7F43AC77A1}" dt="2024-02-18T16:12:02.533" v="5435" actId="47"/>
        <pc:sldMkLst>
          <pc:docMk/>
          <pc:sldMk cId="1287059102" sldId="345"/>
        </pc:sldMkLst>
      </pc:sldChg>
      <pc:sldChg chg="del">
        <pc:chgData name="tanaboon tongbuasirilai" userId="3a6fbbe2-a5cd-4f36-96f1-1e3cf3325333" providerId="ADAL" clId="{5D587EFA-BE5B-404D-BA5C-4E7F43AC77A1}" dt="2024-02-18T16:12:02.533" v="5435" actId="47"/>
        <pc:sldMkLst>
          <pc:docMk/>
          <pc:sldMk cId="1463497529" sldId="346"/>
        </pc:sldMkLst>
      </pc:sldChg>
      <pc:sldChg chg="del">
        <pc:chgData name="tanaboon tongbuasirilai" userId="3a6fbbe2-a5cd-4f36-96f1-1e3cf3325333" providerId="ADAL" clId="{5D587EFA-BE5B-404D-BA5C-4E7F43AC77A1}" dt="2024-02-18T16:12:02.533" v="5435" actId="47"/>
        <pc:sldMkLst>
          <pc:docMk/>
          <pc:sldMk cId="597370768" sldId="348"/>
        </pc:sldMkLst>
      </pc:sldChg>
      <pc:sldChg chg="del">
        <pc:chgData name="tanaboon tongbuasirilai" userId="3a6fbbe2-a5cd-4f36-96f1-1e3cf3325333" providerId="ADAL" clId="{5D587EFA-BE5B-404D-BA5C-4E7F43AC77A1}" dt="2024-02-18T16:12:02.533" v="5435" actId="47"/>
        <pc:sldMkLst>
          <pc:docMk/>
          <pc:sldMk cId="3506528049" sldId="349"/>
        </pc:sldMkLst>
      </pc:sldChg>
      <pc:sldChg chg="del">
        <pc:chgData name="tanaboon tongbuasirilai" userId="3a6fbbe2-a5cd-4f36-96f1-1e3cf3325333" providerId="ADAL" clId="{5D587EFA-BE5B-404D-BA5C-4E7F43AC77A1}" dt="2024-02-18T16:12:02.533" v="5435" actId="47"/>
        <pc:sldMkLst>
          <pc:docMk/>
          <pc:sldMk cId="1391926659" sldId="350"/>
        </pc:sldMkLst>
      </pc:sldChg>
      <pc:sldChg chg="del">
        <pc:chgData name="tanaboon tongbuasirilai" userId="3a6fbbe2-a5cd-4f36-96f1-1e3cf3325333" providerId="ADAL" clId="{5D587EFA-BE5B-404D-BA5C-4E7F43AC77A1}" dt="2024-02-18T16:12:02.533" v="5435" actId="47"/>
        <pc:sldMkLst>
          <pc:docMk/>
          <pc:sldMk cId="2715688820" sldId="351"/>
        </pc:sldMkLst>
      </pc:sldChg>
      <pc:sldChg chg="del">
        <pc:chgData name="tanaboon tongbuasirilai" userId="3a6fbbe2-a5cd-4f36-96f1-1e3cf3325333" providerId="ADAL" clId="{5D587EFA-BE5B-404D-BA5C-4E7F43AC77A1}" dt="2024-02-18T16:12:02.533" v="5435" actId="47"/>
        <pc:sldMkLst>
          <pc:docMk/>
          <pc:sldMk cId="2825839803" sldId="352"/>
        </pc:sldMkLst>
      </pc:sldChg>
      <pc:sldChg chg="del">
        <pc:chgData name="tanaboon tongbuasirilai" userId="3a6fbbe2-a5cd-4f36-96f1-1e3cf3325333" providerId="ADAL" clId="{5D587EFA-BE5B-404D-BA5C-4E7F43AC77A1}" dt="2024-02-18T16:12:02.533" v="5435" actId="47"/>
        <pc:sldMkLst>
          <pc:docMk/>
          <pc:sldMk cId="3659409761" sldId="355"/>
        </pc:sldMkLst>
      </pc:sldChg>
      <pc:sldChg chg="addSp delSp modSp new mod">
        <pc:chgData name="tanaboon tongbuasirilai" userId="3a6fbbe2-a5cd-4f36-96f1-1e3cf3325333" providerId="ADAL" clId="{5D587EFA-BE5B-404D-BA5C-4E7F43AC77A1}" dt="2024-02-16T00:23:35.015" v="1371" actId="1076"/>
        <pc:sldMkLst>
          <pc:docMk/>
          <pc:sldMk cId="3300668981" sldId="356"/>
        </pc:sldMkLst>
        <pc:spChg chg="mod">
          <ac:chgData name="tanaboon tongbuasirilai" userId="3a6fbbe2-a5cd-4f36-96f1-1e3cf3325333" providerId="ADAL" clId="{5D587EFA-BE5B-404D-BA5C-4E7F43AC77A1}" dt="2024-02-12T10:17:47.506" v="52" actId="20577"/>
          <ac:spMkLst>
            <pc:docMk/>
            <pc:sldMk cId="3300668981" sldId="356"/>
            <ac:spMk id="2" creationId="{35E5B213-4957-A695-6915-8E35EFE0C092}"/>
          </ac:spMkLst>
        </pc:spChg>
        <pc:spChg chg="del mod">
          <ac:chgData name="tanaboon tongbuasirilai" userId="3a6fbbe2-a5cd-4f36-96f1-1e3cf3325333" providerId="ADAL" clId="{5D587EFA-BE5B-404D-BA5C-4E7F43AC77A1}" dt="2024-02-16T00:23:17.712" v="1366" actId="26606"/>
          <ac:spMkLst>
            <pc:docMk/>
            <pc:sldMk cId="3300668981" sldId="356"/>
            <ac:spMk id="3" creationId="{E07C6BCC-85E1-C783-B558-CF013B5D9366}"/>
          </ac:spMkLst>
        </pc:spChg>
        <pc:spChg chg="add mod">
          <ac:chgData name="tanaboon tongbuasirilai" userId="3a6fbbe2-a5cd-4f36-96f1-1e3cf3325333" providerId="ADAL" clId="{5D587EFA-BE5B-404D-BA5C-4E7F43AC77A1}" dt="2024-02-16T00:23:35.015" v="1371" actId="1076"/>
          <ac:spMkLst>
            <pc:docMk/>
            <pc:sldMk cId="3300668981" sldId="356"/>
            <ac:spMk id="4" creationId="{0C3E077F-89F1-1338-2EBE-340580B4CBAA}"/>
          </ac:spMkLst>
        </pc:spChg>
        <pc:graphicFrameChg chg="add">
          <ac:chgData name="tanaboon tongbuasirilai" userId="3a6fbbe2-a5cd-4f36-96f1-1e3cf3325333" providerId="ADAL" clId="{5D587EFA-BE5B-404D-BA5C-4E7F43AC77A1}" dt="2024-02-16T00:23:17.712" v="1366" actId="26606"/>
          <ac:graphicFrameMkLst>
            <pc:docMk/>
            <pc:sldMk cId="3300668981" sldId="356"/>
            <ac:graphicFrameMk id="6" creationId="{677690CE-28FF-CC6F-540D-EAADD9297E17}"/>
          </ac:graphicFrameMkLst>
        </pc:graphicFrameChg>
      </pc:sldChg>
      <pc:sldChg chg="addSp modSp new mod ord setBg">
        <pc:chgData name="tanaboon tongbuasirilai" userId="3a6fbbe2-a5cd-4f36-96f1-1e3cf3325333" providerId="ADAL" clId="{5D587EFA-BE5B-404D-BA5C-4E7F43AC77A1}" dt="2024-02-15T06:21:49.661" v="795" actId="11529"/>
        <pc:sldMkLst>
          <pc:docMk/>
          <pc:sldMk cId="2691642067" sldId="357"/>
        </pc:sldMkLst>
        <pc:spChg chg="mod">
          <ac:chgData name="tanaboon tongbuasirilai" userId="3a6fbbe2-a5cd-4f36-96f1-1e3cf3325333" providerId="ADAL" clId="{5D587EFA-BE5B-404D-BA5C-4E7F43AC77A1}" dt="2024-02-15T06:20:46.391" v="775" actId="26606"/>
          <ac:spMkLst>
            <pc:docMk/>
            <pc:sldMk cId="2691642067" sldId="357"/>
            <ac:spMk id="2" creationId="{3A65408F-354E-1510-EE52-44467B4D87B8}"/>
          </ac:spMkLst>
        </pc:spChg>
        <pc:spChg chg="mod">
          <ac:chgData name="tanaboon tongbuasirilai" userId="3a6fbbe2-a5cd-4f36-96f1-1e3cf3325333" providerId="ADAL" clId="{5D587EFA-BE5B-404D-BA5C-4E7F43AC77A1}" dt="2024-02-15T06:20:59.411" v="784" actId="20577"/>
          <ac:spMkLst>
            <pc:docMk/>
            <pc:sldMk cId="2691642067" sldId="357"/>
            <ac:spMk id="3" creationId="{4C3FBFAE-CEDA-9404-64E2-8BDDDFFF7939}"/>
          </ac:spMkLst>
        </pc:spChg>
        <pc:spChg chg="add">
          <ac:chgData name="tanaboon tongbuasirilai" userId="3a6fbbe2-a5cd-4f36-96f1-1e3cf3325333" providerId="ADAL" clId="{5D587EFA-BE5B-404D-BA5C-4E7F43AC77A1}" dt="2024-02-15T06:21:49.661" v="795" actId="11529"/>
          <ac:spMkLst>
            <pc:docMk/>
            <pc:sldMk cId="2691642067" sldId="357"/>
            <ac:spMk id="10" creationId="{5553C828-4C5D-ADA3-406B-8A6392DCFFDD}"/>
          </ac:spMkLst>
        </pc:spChg>
        <pc:spChg chg="add">
          <ac:chgData name="tanaboon tongbuasirilai" userId="3a6fbbe2-a5cd-4f36-96f1-1e3cf3325333" providerId="ADAL" clId="{5D587EFA-BE5B-404D-BA5C-4E7F43AC77A1}" dt="2024-02-15T06:20:46.391" v="775" actId="26606"/>
          <ac:spMkLst>
            <pc:docMk/>
            <pc:sldMk cId="2691642067" sldId="357"/>
            <ac:spMk id="14" creationId="{53B475F8-50AE-46A0-9943-B2B63183D50C}"/>
          </ac:spMkLst>
        </pc:spChg>
        <pc:spChg chg="add">
          <ac:chgData name="tanaboon tongbuasirilai" userId="3a6fbbe2-a5cd-4f36-96f1-1e3cf3325333" providerId="ADAL" clId="{5D587EFA-BE5B-404D-BA5C-4E7F43AC77A1}" dt="2024-02-15T06:20:46.391" v="775" actId="26606"/>
          <ac:spMkLst>
            <pc:docMk/>
            <pc:sldMk cId="2691642067" sldId="357"/>
            <ac:spMk id="16" creationId="{75F6FDB4-2351-48C2-A863-2364A02343C0}"/>
          </ac:spMkLst>
        </pc:spChg>
        <pc:picChg chg="add mod">
          <ac:chgData name="tanaboon tongbuasirilai" userId="3a6fbbe2-a5cd-4f36-96f1-1e3cf3325333" providerId="ADAL" clId="{5D587EFA-BE5B-404D-BA5C-4E7F43AC77A1}" dt="2024-02-15T06:21:45.318" v="794" actId="1076"/>
          <ac:picMkLst>
            <pc:docMk/>
            <pc:sldMk cId="2691642067" sldId="357"/>
            <ac:picMk id="5" creationId="{FF8C5C84-B251-BF27-BE87-56625920B61D}"/>
          </ac:picMkLst>
        </pc:picChg>
        <pc:picChg chg="add mod">
          <ac:chgData name="tanaboon tongbuasirilai" userId="3a6fbbe2-a5cd-4f36-96f1-1e3cf3325333" providerId="ADAL" clId="{5D587EFA-BE5B-404D-BA5C-4E7F43AC77A1}" dt="2024-02-15T06:21:37.303" v="792" actId="1076"/>
          <ac:picMkLst>
            <pc:docMk/>
            <pc:sldMk cId="2691642067" sldId="357"/>
            <ac:picMk id="7" creationId="{15CD75E9-F73A-1772-0605-5C0ED6960ECB}"/>
          </ac:picMkLst>
        </pc:picChg>
        <pc:picChg chg="add mod ord">
          <ac:chgData name="tanaboon tongbuasirilai" userId="3a6fbbe2-a5cd-4f36-96f1-1e3cf3325333" providerId="ADAL" clId="{5D587EFA-BE5B-404D-BA5C-4E7F43AC77A1}" dt="2024-02-15T06:21:39.444" v="793" actId="1076"/>
          <ac:picMkLst>
            <pc:docMk/>
            <pc:sldMk cId="2691642067" sldId="357"/>
            <ac:picMk id="9" creationId="{F4CB79C9-B640-2A51-6AC3-7FDB923C8A20}"/>
          </ac:picMkLst>
        </pc:picChg>
      </pc:sldChg>
      <pc:sldChg chg="new del">
        <pc:chgData name="tanaboon tongbuasirilai" userId="3a6fbbe2-a5cd-4f36-96f1-1e3cf3325333" providerId="ADAL" clId="{5D587EFA-BE5B-404D-BA5C-4E7F43AC77A1}" dt="2024-02-17T23:51:05.240" v="1372" actId="47"/>
        <pc:sldMkLst>
          <pc:docMk/>
          <pc:sldMk cId="2073213491" sldId="358"/>
        </pc:sldMkLst>
      </pc:sldChg>
      <pc:sldChg chg="modSp add mod">
        <pc:chgData name="tanaboon tongbuasirilai" userId="3a6fbbe2-a5cd-4f36-96f1-1e3cf3325333" providerId="ADAL" clId="{5D587EFA-BE5B-404D-BA5C-4E7F43AC77A1}" dt="2024-02-15T04:06:25.568" v="83" actId="20577"/>
        <pc:sldMkLst>
          <pc:docMk/>
          <pc:sldMk cId="3131151462" sldId="359"/>
        </pc:sldMkLst>
        <pc:spChg chg="mod">
          <ac:chgData name="tanaboon tongbuasirilai" userId="3a6fbbe2-a5cd-4f36-96f1-1e3cf3325333" providerId="ADAL" clId="{5D587EFA-BE5B-404D-BA5C-4E7F43AC77A1}" dt="2024-02-15T04:06:25.568" v="83" actId="20577"/>
          <ac:spMkLst>
            <pc:docMk/>
            <pc:sldMk cId="3131151462" sldId="359"/>
            <ac:spMk id="2" creationId="{01FEB748-70DC-85D6-4591-30AC93869436}"/>
          </ac:spMkLst>
        </pc:spChg>
      </pc:sldChg>
      <pc:sldChg chg="addSp delSp modSp add mod setBg delDesignElem">
        <pc:chgData name="tanaboon tongbuasirilai" userId="3a6fbbe2-a5cd-4f36-96f1-1e3cf3325333" providerId="ADAL" clId="{5D587EFA-BE5B-404D-BA5C-4E7F43AC77A1}" dt="2024-02-15T04:06:57.039" v="97" actId="20577"/>
        <pc:sldMkLst>
          <pc:docMk/>
          <pc:sldMk cId="2108774470" sldId="360"/>
        </pc:sldMkLst>
        <pc:spChg chg="mod">
          <ac:chgData name="tanaboon tongbuasirilai" userId="3a6fbbe2-a5cd-4f36-96f1-1e3cf3325333" providerId="ADAL" clId="{5D587EFA-BE5B-404D-BA5C-4E7F43AC77A1}" dt="2024-02-15T04:06:57.039" v="97" actId="20577"/>
          <ac:spMkLst>
            <pc:docMk/>
            <pc:sldMk cId="2108774470" sldId="360"/>
            <ac:spMk id="2" creationId="{87D1592F-7AF6-54A6-9188-88A7C7F56489}"/>
          </ac:spMkLst>
        </pc:spChg>
        <pc:spChg chg="add">
          <ac:chgData name="tanaboon tongbuasirilai" userId="3a6fbbe2-a5cd-4f36-96f1-1e3cf3325333" providerId="ADAL" clId="{5D587EFA-BE5B-404D-BA5C-4E7F43AC77A1}" dt="2024-02-15T04:06:50.848" v="86" actId="26606"/>
          <ac:spMkLst>
            <pc:docMk/>
            <pc:sldMk cId="2108774470" sldId="360"/>
            <ac:spMk id="14" creationId="{53B021B3-DE93-4AB7-8A18-CF5F1CED88B8}"/>
          </ac:spMkLst>
        </pc:spChg>
        <pc:spChg chg="add">
          <ac:chgData name="tanaboon tongbuasirilai" userId="3a6fbbe2-a5cd-4f36-96f1-1e3cf3325333" providerId="ADAL" clId="{5D587EFA-BE5B-404D-BA5C-4E7F43AC77A1}" dt="2024-02-15T04:06:50.848" v="86" actId="26606"/>
          <ac:spMkLst>
            <pc:docMk/>
            <pc:sldMk cId="2108774470" sldId="360"/>
            <ac:spMk id="15" creationId="{52D502E5-F6B4-4D58-B4AE-FC466FF15EE8}"/>
          </ac:spMkLst>
        </pc:spChg>
        <pc:spChg chg="add">
          <ac:chgData name="tanaboon tongbuasirilai" userId="3a6fbbe2-a5cd-4f36-96f1-1e3cf3325333" providerId="ADAL" clId="{5D587EFA-BE5B-404D-BA5C-4E7F43AC77A1}" dt="2024-02-15T04:06:50.848" v="86" actId="26606"/>
          <ac:spMkLst>
            <pc:docMk/>
            <pc:sldMk cId="2108774470" sldId="360"/>
            <ac:spMk id="16" creationId="{9DECDBF4-02B6-4BB4-B65B-B8107AD6A9E8}"/>
          </ac:spMkLst>
        </pc:spChg>
        <pc:spChg chg="del">
          <ac:chgData name="tanaboon tongbuasirilai" userId="3a6fbbe2-a5cd-4f36-96f1-1e3cf3325333" providerId="ADAL" clId="{5D587EFA-BE5B-404D-BA5C-4E7F43AC77A1}" dt="2024-02-15T04:06:41.340" v="85"/>
          <ac:spMkLst>
            <pc:docMk/>
            <pc:sldMk cId="2108774470" sldId="360"/>
            <ac:spMk id="17" creationId="{53B021B3-DE93-4AB7-8A18-CF5F1CED88B8}"/>
          </ac:spMkLst>
        </pc:spChg>
        <pc:spChg chg="del">
          <ac:chgData name="tanaboon tongbuasirilai" userId="3a6fbbe2-a5cd-4f36-96f1-1e3cf3325333" providerId="ADAL" clId="{5D587EFA-BE5B-404D-BA5C-4E7F43AC77A1}" dt="2024-02-15T04:06:41.340" v="85"/>
          <ac:spMkLst>
            <pc:docMk/>
            <pc:sldMk cId="2108774470" sldId="360"/>
            <ac:spMk id="19" creationId="{52D502E5-F6B4-4D58-B4AE-FC466FF15EE8}"/>
          </ac:spMkLst>
        </pc:spChg>
        <pc:spChg chg="del">
          <ac:chgData name="tanaboon tongbuasirilai" userId="3a6fbbe2-a5cd-4f36-96f1-1e3cf3325333" providerId="ADAL" clId="{5D587EFA-BE5B-404D-BA5C-4E7F43AC77A1}" dt="2024-02-15T04:06:41.340" v="85"/>
          <ac:spMkLst>
            <pc:docMk/>
            <pc:sldMk cId="2108774470" sldId="360"/>
            <ac:spMk id="21" creationId="{9DECDBF4-02B6-4BB4-B65B-B8107AD6A9E8}"/>
          </ac:spMkLst>
        </pc:spChg>
      </pc:sldChg>
      <pc:sldChg chg="delSp modSp add mod setBg delDesignElem">
        <pc:chgData name="tanaboon tongbuasirilai" userId="3a6fbbe2-a5cd-4f36-96f1-1e3cf3325333" providerId="ADAL" clId="{5D587EFA-BE5B-404D-BA5C-4E7F43AC77A1}" dt="2024-02-15T04:10:05.913" v="110" actId="27636"/>
        <pc:sldMkLst>
          <pc:docMk/>
          <pc:sldMk cId="1977422729" sldId="361"/>
        </pc:sldMkLst>
        <pc:spChg chg="mod">
          <ac:chgData name="tanaboon tongbuasirilai" userId="3a6fbbe2-a5cd-4f36-96f1-1e3cf3325333" providerId="ADAL" clId="{5D587EFA-BE5B-404D-BA5C-4E7F43AC77A1}" dt="2024-02-15T04:10:05.913" v="110" actId="27636"/>
          <ac:spMkLst>
            <pc:docMk/>
            <pc:sldMk cId="1977422729" sldId="361"/>
            <ac:spMk id="2" creationId="{AA26F849-6E17-2A01-F571-5B446CC834CA}"/>
          </ac:spMkLst>
        </pc:spChg>
        <pc:spChg chg="del">
          <ac:chgData name="tanaboon tongbuasirilai" userId="3a6fbbe2-a5cd-4f36-96f1-1e3cf3325333" providerId="ADAL" clId="{5D587EFA-BE5B-404D-BA5C-4E7F43AC77A1}" dt="2024-02-15T04:09:56.126" v="99"/>
          <ac:spMkLst>
            <pc:docMk/>
            <pc:sldMk cId="1977422729" sldId="361"/>
            <ac:spMk id="17" creationId="{D55CA618-78A6-47F6-B865-E9315164FB49}"/>
          </ac:spMkLst>
        </pc:spChg>
        <pc:spChg chg="del">
          <ac:chgData name="tanaboon tongbuasirilai" userId="3a6fbbe2-a5cd-4f36-96f1-1e3cf3325333" providerId="ADAL" clId="{5D587EFA-BE5B-404D-BA5C-4E7F43AC77A1}" dt="2024-02-15T04:09:56.126" v="99"/>
          <ac:spMkLst>
            <pc:docMk/>
            <pc:sldMk cId="1977422729" sldId="361"/>
            <ac:spMk id="23" creationId="{8ED94938-268E-4C0A-A08A-B3980C78BAEB}"/>
          </ac:spMkLst>
        </pc:spChg>
        <pc:grpChg chg="del">
          <ac:chgData name="tanaboon tongbuasirilai" userId="3a6fbbe2-a5cd-4f36-96f1-1e3cf3325333" providerId="ADAL" clId="{5D587EFA-BE5B-404D-BA5C-4E7F43AC77A1}" dt="2024-02-15T04:09:56.126" v="99"/>
          <ac:grpSpMkLst>
            <pc:docMk/>
            <pc:sldMk cId="1977422729" sldId="361"/>
            <ac:grpSpMk id="19" creationId="{B83D307E-DF68-43F8-97CE-0AAE950A7129}"/>
          </ac:grpSpMkLst>
        </pc:grpChg>
      </pc:sldChg>
      <pc:sldChg chg="addSp delSp modSp new mod">
        <pc:chgData name="tanaboon tongbuasirilai" userId="3a6fbbe2-a5cd-4f36-96f1-1e3cf3325333" providerId="ADAL" clId="{5D587EFA-BE5B-404D-BA5C-4E7F43AC77A1}" dt="2024-02-17T23:52:15.825" v="1374" actId="13822"/>
        <pc:sldMkLst>
          <pc:docMk/>
          <pc:sldMk cId="268145781" sldId="362"/>
        </pc:sldMkLst>
        <pc:spChg chg="mod">
          <ac:chgData name="tanaboon tongbuasirilai" userId="3a6fbbe2-a5cd-4f36-96f1-1e3cf3325333" providerId="ADAL" clId="{5D587EFA-BE5B-404D-BA5C-4E7F43AC77A1}" dt="2024-02-17T23:52:15.825" v="1374" actId="13822"/>
          <ac:spMkLst>
            <pc:docMk/>
            <pc:sldMk cId="268145781" sldId="362"/>
            <ac:spMk id="2" creationId="{F14C3ECE-A43E-CECD-D946-FFB5251672A3}"/>
          </ac:spMkLst>
        </pc:spChg>
        <pc:spChg chg="del mod">
          <ac:chgData name="tanaboon tongbuasirilai" userId="3a6fbbe2-a5cd-4f36-96f1-1e3cf3325333" providerId="ADAL" clId="{5D587EFA-BE5B-404D-BA5C-4E7F43AC77A1}" dt="2024-02-17T23:51:54.826" v="1373" actId="26606"/>
          <ac:spMkLst>
            <pc:docMk/>
            <pc:sldMk cId="268145781" sldId="362"/>
            <ac:spMk id="3" creationId="{8F226FA8-BF14-0925-7A3D-17738915EA9B}"/>
          </ac:spMkLst>
        </pc:spChg>
        <pc:graphicFrameChg chg="add">
          <ac:chgData name="tanaboon tongbuasirilai" userId="3a6fbbe2-a5cd-4f36-96f1-1e3cf3325333" providerId="ADAL" clId="{5D587EFA-BE5B-404D-BA5C-4E7F43AC77A1}" dt="2024-02-17T23:51:54.826" v="1373" actId="26606"/>
          <ac:graphicFrameMkLst>
            <pc:docMk/>
            <pc:sldMk cId="268145781" sldId="362"/>
            <ac:graphicFrameMk id="5" creationId="{7F8847A3-ACB9-1B85-FC86-E513668E638D}"/>
          </ac:graphicFrameMkLst>
        </pc:graphicFrameChg>
      </pc:sldChg>
      <pc:sldChg chg="addSp delSp modSp new mod setBg">
        <pc:chgData name="tanaboon tongbuasirilai" userId="3a6fbbe2-a5cd-4f36-96f1-1e3cf3325333" providerId="ADAL" clId="{5D587EFA-BE5B-404D-BA5C-4E7F43AC77A1}" dt="2024-02-18T04:30:59.095" v="2973" actId="404"/>
        <pc:sldMkLst>
          <pc:docMk/>
          <pc:sldMk cId="134610471" sldId="363"/>
        </pc:sldMkLst>
        <pc:spChg chg="mod">
          <ac:chgData name="tanaboon tongbuasirilai" userId="3a6fbbe2-a5cd-4f36-96f1-1e3cf3325333" providerId="ADAL" clId="{5D587EFA-BE5B-404D-BA5C-4E7F43AC77A1}" dt="2024-02-18T04:30:59.095" v="2973" actId="404"/>
          <ac:spMkLst>
            <pc:docMk/>
            <pc:sldMk cId="134610471" sldId="363"/>
            <ac:spMk id="2" creationId="{F099B485-8563-72FE-5097-2E5BFEAB332A}"/>
          </ac:spMkLst>
        </pc:spChg>
        <pc:spChg chg="del">
          <ac:chgData name="tanaboon tongbuasirilai" userId="3a6fbbe2-a5cd-4f36-96f1-1e3cf3325333" providerId="ADAL" clId="{5D587EFA-BE5B-404D-BA5C-4E7F43AC77A1}" dt="2024-02-18T04:06:50.660" v="2371" actId="478"/>
          <ac:spMkLst>
            <pc:docMk/>
            <pc:sldMk cId="134610471" sldId="363"/>
            <ac:spMk id="3" creationId="{20F78F0F-2825-9AC8-2FE7-03D4A2022CCF}"/>
          </ac:spMkLst>
        </pc:spChg>
        <pc:spChg chg="add mod">
          <ac:chgData name="tanaboon tongbuasirilai" userId="3a6fbbe2-a5cd-4f36-96f1-1e3cf3325333" providerId="ADAL" clId="{5D587EFA-BE5B-404D-BA5C-4E7F43AC77A1}" dt="2024-02-18T04:21:48.132" v="2758" actId="26606"/>
          <ac:spMkLst>
            <pc:docMk/>
            <pc:sldMk cId="134610471" sldId="363"/>
            <ac:spMk id="6" creationId="{E0BB36E8-75AE-D4B2-804A-7212D151ACE6}"/>
          </ac:spMkLst>
        </pc:spChg>
        <pc:spChg chg="add mod">
          <ac:chgData name="tanaboon tongbuasirilai" userId="3a6fbbe2-a5cd-4f36-96f1-1e3cf3325333" providerId="ADAL" clId="{5D587EFA-BE5B-404D-BA5C-4E7F43AC77A1}" dt="2024-02-18T04:21:48.132" v="2758" actId="26606"/>
          <ac:spMkLst>
            <pc:docMk/>
            <pc:sldMk cId="134610471" sldId="363"/>
            <ac:spMk id="15" creationId="{C7BB21C4-6932-0D8E-2408-3D7635EEB9CF}"/>
          </ac:spMkLst>
        </pc:spChg>
        <pc:spChg chg="add mod">
          <ac:chgData name="tanaboon tongbuasirilai" userId="3a6fbbe2-a5cd-4f36-96f1-1e3cf3325333" providerId="ADAL" clId="{5D587EFA-BE5B-404D-BA5C-4E7F43AC77A1}" dt="2024-02-18T04:21:48.132" v="2758" actId="26606"/>
          <ac:spMkLst>
            <pc:docMk/>
            <pc:sldMk cId="134610471" sldId="363"/>
            <ac:spMk id="16" creationId="{518F4AF5-794C-630E-14E2-3CFEE688DA0F}"/>
          </ac:spMkLst>
        </pc:spChg>
        <pc:spChg chg="add mod">
          <ac:chgData name="tanaboon tongbuasirilai" userId="3a6fbbe2-a5cd-4f36-96f1-1e3cf3325333" providerId="ADAL" clId="{5D587EFA-BE5B-404D-BA5C-4E7F43AC77A1}" dt="2024-02-18T04:21:48.132" v="2758" actId="26606"/>
          <ac:spMkLst>
            <pc:docMk/>
            <pc:sldMk cId="134610471" sldId="363"/>
            <ac:spMk id="17" creationId="{A98D6D2E-A03E-7235-C929-8AE2F2FF9AA1}"/>
          </ac:spMkLst>
        </pc:spChg>
        <pc:spChg chg="add mod">
          <ac:chgData name="tanaboon tongbuasirilai" userId="3a6fbbe2-a5cd-4f36-96f1-1e3cf3325333" providerId="ADAL" clId="{5D587EFA-BE5B-404D-BA5C-4E7F43AC77A1}" dt="2024-02-18T04:21:48.132" v="2758" actId="26606"/>
          <ac:spMkLst>
            <pc:docMk/>
            <pc:sldMk cId="134610471" sldId="363"/>
            <ac:spMk id="18" creationId="{32FFA35C-051F-D42D-EE2C-6C1872B1074C}"/>
          </ac:spMkLst>
        </pc:spChg>
        <pc:spChg chg="add mod">
          <ac:chgData name="tanaboon tongbuasirilai" userId="3a6fbbe2-a5cd-4f36-96f1-1e3cf3325333" providerId="ADAL" clId="{5D587EFA-BE5B-404D-BA5C-4E7F43AC77A1}" dt="2024-02-18T04:21:48.132" v="2758" actId="26606"/>
          <ac:spMkLst>
            <pc:docMk/>
            <pc:sldMk cId="134610471" sldId="363"/>
            <ac:spMk id="19" creationId="{41B4BE5D-6082-2B69-6E35-0B56A94ABC34}"/>
          </ac:spMkLst>
        </pc:spChg>
        <pc:spChg chg="add del mod">
          <ac:chgData name="tanaboon tongbuasirilai" userId="3a6fbbe2-a5cd-4f36-96f1-1e3cf3325333" providerId="ADAL" clId="{5D587EFA-BE5B-404D-BA5C-4E7F43AC77A1}" dt="2024-02-18T04:23:11.149" v="2766" actId="478"/>
          <ac:spMkLst>
            <pc:docMk/>
            <pc:sldMk cId="134610471" sldId="363"/>
            <ac:spMk id="20" creationId="{D10E8709-FA18-C381-F14C-9A3846831019}"/>
          </ac:spMkLst>
        </pc:spChg>
        <pc:spChg chg="add mod">
          <ac:chgData name="tanaboon tongbuasirilai" userId="3a6fbbe2-a5cd-4f36-96f1-1e3cf3325333" providerId="ADAL" clId="{5D587EFA-BE5B-404D-BA5C-4E7F43AC77A1}" dt="2024-02-18T04:23:40.800" v="2786" actId="1076"/>
          <ac:spMkLst>
            <pc:docMk/>
            <pc:sldMk cId="134610471" sldId="363"/>
            <ac:spMk id="21" creationId="{F4CCBFB7-8FE5-C326-83AB-E831A665B489}"/>
          </ac:spMkLst>
        </pc:spChg>
        <pc:spChg chg="add">
          <ac:chgData name="tanaboon tongbuasirilai" userId="3a6fbbe2-a5cd-4f36-96f1-1e3cf3325333" providerId="ADAL" clId="{5D587EFA-BE5B-404D-BA5C-4E7F43AC77A1}" dt="2024-02-18T04:21:48.132" v="2758" actId="26606"/>
          <ac:spMkLst>
            <pc:docMk/>
            <pc:sldMk cId="134610471" sldId="363"/>
            <ac:spMk id="24" creationId="{7301F447-EEF7-48F5-AF73-7566EE7F64AD}"/>
          </ac:spMkLst>
        </pc:spChg>
        <pc:spChg chg="add">
          <ac:chgData name="tanaboon tongbuasirilai" userId="3a6fbbe2-a5cd-4f36-96f1-1e3cf3325333" providerId="ADAL" clId="{5D587EFA-BE5B-404D-BA5C-4E7F43AC77A1}" dt="2024-02-18T04:21:48.132" v="2758" actId="26606"/>
          <ac:spMkLst>
            <pc:docMk/>
            <pc:sldMk cId="134610471" sldId="363"/>
            <ac:spMk id="26" creationId="{F7117410-A2A4-4085-9ADC-46744551DBDE}"/>
          </ac:spMkLst>
        </pc:spChg>
        <pc:spChg chg="add">
          <ac:chgData name="tanaboon tongbuasirilai" userId="3a6fbbe2-a5cd-4f36-96f1-1e3cf3325333" providerId="ADAL" clId="{5D587EFA-BE5B-404D-BA5C-4E7F43AC77A1}" dt="2024-02-18T04:21:48.132" v="2758" actId="26606"/>
          <ac:spMkLst>
            <pc:docMk/>
            <pc:sldMk cId="134610471" sldId="363"/>
            <ac:spMk id="28" creationId="{99F74EB5-E547-4FB4-95F5-BCC788F3C4A0}"/>
          </ac:spMkLst>
        </pc:spChg>
        <pc:picChg chg="add mod">
          <ac:chgData name="tanaboon tongbuasirilai" userId="3a6fbbe2-a5cd-4f36-96f1-1e3cf3325333" providerId="ADAL" clId="{5D587EFA-BE5B-404D-BA5C-4E7F43AC77A1}" dt="2024-02-18T04:23:07.112" v="2760" actId="27614"/>
          <ac:picMkLst>
            <pc:docMk/>
            <pc:sldMk cId="134610471" sldId="363"/>
            <ac:picMk id="5" creationId="{6628C086-81FA-FB6B-9B70-F5FCA4ED87E2}"/>
          </ac:picMkLst>
        </pc:picChg>
        <pc:picChg chg="add mod">
          <ac:chgData name="tanaboon tongbuasirilai" userId="3a6fbbe2-a5cd-4f36-96f1-1e3cf3325333" providerId="ADAL" clId="{5D587EFA-BE5B-404D-BA5C-4E7F43AC77A1}" dt="2024-02-18T04:23:07.114" v="2762" actId="27614"/>
          <ac:picMkLst>
            <pc:docMk/>
            <pc:sldMk cId="134610471" sldId="363"/>
            <ac:picMk id="8" creationId="{88CB667D-6B8B-C23B-8658-CDA5DBF103B0}"/>
          </ac:picMkLst>
        </pc:picChg>
        <pc:picChg chg="add mod">
          <ac:chgData name="tanaboon tongbuasirilai" userId="3a6fbbe2-a5cd-4f36-96f1-1e3cf3325333" providerId="ADAL" clId="{5D587EFA-BE5B-404D-BA5C-4E7F43AC77A1}" dt="2024-02-18T04:23:07.217" v="2764" actId="27614"/>
          <ac:picMkLst>
            <pc:docMk/>
            <pc:sldMk cId="134610471" sldId="363"/>
            <ac:picMk id="10" creationId="{5A94B53C-2632-CBF5-F31A-0EE6EABAD375}"/>
          </ac:picMkLst>
        </pc:picChg>
        <pc:picChg chg="add mod">
          <ac:chgData name="tanaboon tongbuasirilai" userId="3a6fbbe2-a5cd-4f36-96f1-1e3cf3325333" providerId="ADAL" clId="{5D587EFA-BE5B-404D-BA5C-4E7F43AC77A1}" dt="2024-02-18T04:21:48.132" v="2758" actId="26606"/>
          <ac:picMkLst>
            <pc:docMk/>
            <pc:sldMk cId="134610471" sldId="363"/>
            <ac:picMk id="12" creationId="{3B64513F-5DEC-B599-1878-2D8D2BD89EB6}"/>
          </ac:picMkLst>
        </pc:picChg>
        <pc:picChg chg="add mod">
          <ac:chgData name="tanaboon tongbuasirilai" userId="3a6fbbe2-a5cd-4f36-96f1-1e3cf3325333" providerId="ADAL" clId="{5D587EFA-BE5B-404D-BA5C-4E7F43AC77A1}" dt="2024-02-18T04:21:48.132" v="2758" actId="26606"/>
          <ac:picMkLst>
            <pc:docMk/>
            <pc:sldMk cId="134610471" sldId="363"/>
            <ac:picMk id="14" creationId="{FB174A1C-0500-079C-B869-126B97682984}"/>
          </ac:picMkLst>
        </pc:picChg>
      </pc:sldChg>
      <pc:sldChg chg="addSp delSp modSp new mod setBg">
        <pc:chgData name="tanaboon tongbuasirilai" userId="3a6fbbe2-a5cd-4f36-96f1-1e3cf3325333" providerId="ADAL" clId="{5D587EFA-BE5B-404D-BA5C-4E7F43AC77A1}" dt="2024-02-18T04:52:38.558" v="3246" actId="14100"/>
        <pc:sldMkLst>
          <pc:docMk/>
          <pc:sldMk cId="2990631328" sldId="364"/>
        </pc:sldMkLst>
        <pc:spChg chg="mod ord">
          <ac:chgData name="tanaboon tongbuasirilai" userId="3a6fbbe2-a5cd-4f36-96f1-1e3cf3325333" providerId="ADAL" clId="{5D587EFA-BE5B-404D-BA5C-4E7F43AC77A1}" dt="2024-02-18T04:31:16.012" v="3000" actId="404"/>
          <ac:spMkLst>
            <pc:docMk/>
            <pc:sldMk cId="2990631328" sldId="364"/>
            <ac:spMk id="2" creationId="{8CC564E3-F0F9-28C0-CF06-EC3C5B723E56}"/>
          </ac:spMkLst>
        </pc:spChg>
        <pc:spChg chg="del">
          <ac:chgData name="tanaboon tongbuasirilai" userId="3a6fbbe2-a5cd-4f36-96f1-1e3cf3325333" providerId="ADAL" clId="{5D587EFA-BE5B-404D-BA5C-4E7F43AC77A1}" dt="2024-02-18T04:27:59.644" v="2787" actId="478"/>
          <ac:spMkLst>
            <pc:docMk/>
            <pc:sldMk cId="2990631328" sldId="364"/>
            <ac:spMk id="3" creationId="{DB40BA6A-C276-9BB1-06AA-37C4826AA42A}"/>
          </ac:spMkLst>
        </pc:spChg>
        <pc:spChg chg="add mod">
          <ac:chgData name="tanaboon tongbuasirilai" userId="3a6fbbe2-a5cd-4f36-96f1-1e3cf3325333" providerId="ADAL" clId="{5D587EFA-BE5B-404D-BA5C-4E7F43AC77A1}" dt="2024-02-18T04:52:38.558" v="3246" actId="14100"/>
          <ac:spMkLst>
            <pc:docMk/>
            <pc:sldMk cId="2990631328" sldId="364"/>
            <ac:spMk id="8" creationId="{7539A4D1-7ABD-B9BE-8CB3-950A02631A95}"/>
          </ac:spMkLst>
        </pc:spChg>
        <pc:spChg chg="add mod">
          <ac:chgData name="tanaboon tongbuasirilai" userId="3a6fbbe2-a5cd-4f36-96f1-1e3cf3325333" providerId="ADAL" clId="{5D587EFA-BE5B-404D-BA5C-4E7F43AC77A1}" dt="2024-02-18T04:52:20.604" v="3244" actId="14100"/>
          <ac:spMkLst>
            <pc:docMk/>
            <pc:sldMk cId="2990631328" sldId="364"/>
            <ac:spMk id="9" creationId="{0E60B25A-E490-41D0-AAFC-0A9BA56D5992}"/>
          </ac:spMkLst>
        </pc:spChg>
        <pc:spChg chg="add">
          <ac:chgData name="tanaboon tongbuasirilai" userId="3a6fbbe2-a5cd-4f36-96f1-1e3cf3325333" providerId="ADAL" clId="{5D587EFA-BE5B-404D-BA5C-4E7F43AC77A1}" dt="2024-02-18T04:29:28.063" v="2937" actId="26606"/>
          <ac:spMkLst>
            <pc:docMk/>
            <pc:sldMk cId="2990631328" sldId="364"/>
            <ac:spMk id="14" creationId="{E8D41CF8-5232-42BC-8D05-AFEDE215398E}"/>
          </ac:spMkLst>
        </pc:spChg>
        <pc:spChg chg="add">
          <ac:chgData name="tanaboon tongbuasirilai" userId="3a6fbbe2-a5cd-4f36-96f1-1e3cf3325333" providerId="ADAL" clId="{5D587EFA-BE5B-404D-BA5C-4E7F43AC77A1}" dt="2024-02-18T04:29:28.063" v="2937" actId="26606"/>
          <ac:spMkLst>
            <pc:docMk/>
            <pc:sldMk cId="2990631328" sldId="364"/>
            <ac:spMk id="16" creationId="{49237091-E62C-4878-AA4C-0B9995ADB28F}"/>
          </ac:spMkLst>
        </pc:spChg>
        <pc:picChg chg="add mod">
          <ac:chgData name="tanaboon tongbuasirilai" userId="3a6fbbe2-a5cd-4f36-96f1-1e3cf3325333" providerId="ADAL" clId="{5D587EFA-BE5B-404D-BA5C-4E7F43AC77A1}" dt="2024-02-18T04:29:40.584" v="2938" actId="27614"/>
          <ac:picMkLst>
            <pc:docMk/>
            <pc:sldMk cId="2990631328" sldId="364"/>
            <ac:picMk id="5" creationId="{8C0154E9-7557-8FF0-8981-8017643BDED3}"/>
          </ac:picMkLst>
        </pc:picChg>
        <pc:picChg chg="add mod ord">
          <ac:chgData name="tanaboon tongbuasirilai" userId="3a6fbbe2-a5cd-4f36-96f1-1e3cf3325333" providerId="ADAL" clId="{5D587EFA-BE5B-404D-BA5C-4E7F43AC77A1}" dt="2024-02-18T04:29:40.705" v="2939" actId="27614"/>
          <ac:picMkLst>
            <pc:docMk/>
            <pc:sldMk cId="2990631328" sldId="364"/>
            <ac:picMk id="7" creationId="{A1AAE2C0-26CF-747E-A7DA-A9AF2F1BBF50}"/>
          </ac:picMkLst>
        </pc:picChg>
      </pc:sldChg>
      <pc:sldChg chg="addSp delSp modSp new mod ord setBg">
        <pc:chgData name="tanaboon tongbuasirilai" userId="3a6fbbe2-a5cd-4f36-96f1-1e3cf3325333" providerId="ADAL" clId="{5D587EFA-BE5B-404D-BA5C-4E7F43AC77A1}" dt="2024-02-19T03:43:25.156" v="6317" actId="1076"/>
        <pc:sldMkLst>
          <pc:docMk/>
          <pc:sldMk cId="3905418701" sldId="365"/>
        </pc:sldMkLst>
        <pc:spChg chg="mod">
          <ac:chgData name="tanaboon tongbuasirilai" userId="3a6fbbe2-a5cd-4f36-96f1-1e3cf3325333" providerId="ADAL" clId="{5D587EFA-BE5B-404D-BA5C-4E7F43AC77A1}" dt="2024-02-19T03:42:29.597" v="6300" actId="26606"/>
          <ac:spMkLst>
            <pc:docMk/>
            <pc:sldMk cId="3905418701" sldId="365"/>
            <ac:spMk id="2" creationId="{EB13C216-3E79-A2CE-1E4B-7490C2146E81}"/>
          </ac:spMkLst>
        </pc:spChg>
        <pc:spChg chg="del">
          <ac:chgData name="tanaboon tongbuasirilai" userId="3a6fbbe2-a5cd-4f36-96f1-1e3cf3325333" providerId="ADAL" clId="{5D587EFA-BE5B-404D-BA5C-4E7F43AC77A1}" dt="2024-02-19T03:36:22.809" v="6144" actId="478"/>
          <ac:spMkLst>
            <pc:docMk/>
            <pc:sldMk cId="3905418701" sldId="365"/>
            <ac:spMk id="3" creationId="{33B0AF87-6EAB-10A6-6264-3AD867BBD3D7}"/>
          </ac:spMkLst>
        </pc:spChg>
        <pc:spChg chg="add mod">
          <ac:chgData name="tanaboon tongbuasirilai" userId="3a6fbbe2-a5cd-4f36-96f1-1e3cf3325333" providerId="ADAL" clId="{5D587EFA-BE5B-404D-BA5C-4E7F43AC77A1}" dt="2024-02-19T03:42:54.042" v="6304" actId="1076"/>
          <ac:spMkLst>
            <pc:docMk/>
            <pc:sldMk cId="3905418701" sldId="365"/>
            <ac:spMk id="6" creationId="{03454EF8-4DBC-B350-4930-B29CC8660AE4}"/>
          </ac:spMkLst>
        </pc:spChg>
        <pc:spChg chg="add mod">
          <ac:chgData name="tanaboon tongbuasirilai" userId="3a6fbbe2-a5cd-4f36-96f1-1e3cf3325333" providerId="ADAL" clId="{5D587EFA-BE5B-404D-BA5C-4E7F43AC77A1}" dt="2024-02-19T03:43:00.983" v="6308" actId="1076"/>
          <ac:spMkLst>
            <pc:docMk/>
            <pc:sldMk cId="3905418701" sldId="365"/>
            <ac:spMk id="10" creationId="{1BECC560-C7B5-F540-0BDF-E33E840F2952}"/>
          </ac:spMkLst>
        </pc:spChg>
        <pc:spChg chg="add mod">
          <ac:chgData name="tanaboon tongbuasirilai" userId="3a6fbbe2-a5cd-4f36-96f1-1e3cf3325333" providerId="ADAL" clId="{5D587EFA-BE5B-404D-BA5C-4E7F43AC77A1}" dt="2024-02-19T03:42:59.001" v="6307" actId="1076"/>
          <ac:spMkLst>
            <pc:docMk/>
            <pc:sldMk cId="3905418701" sldId="365"/>
            <ac:spMk id="11" creationId="{E51100B2-56AC-E4C2-70D0-219E316185A8}"/>
          </ac:spMkLst>
        </pc:spChg>
        <pc:spChg chg="add mod">
          <ac:chgData name="tanaboon tongbuasirilai" userId="3a6fbbe2-a5cd-4f36-96f1-1e3cf3325333" providerId="ADAL" clId="{5D587EFA-BE5B-404D-BA5C-4E7F43AC77A1}" dt="2024-02-19T03:43:25.156" v="6317" actId="1076"/>
          <ac:spMkLst>
            <pc:docMk/>
            <pc:sldMk cId="3905418701" sldId="365"/>
            <ac:spMk id="13" creationId="{E1B16042-B600-596B-80E1-38640094F029}"/>
          </ac:spMkLst>
        </pc:spChg>
        <pc:spChg chg="add">
          <ac:chgData name="tanaboon tongbuasirilai" userId="3a6fbbe2-a5cd-4f36-96f1-1e3cf3325333" providerId="ADAL" clId="{5D587EFA-BE5B-404D-BA5C-4E7F43AC77A1}" dt="2024-02-19T03:42:29.597" v="6300" actId="26606"/>
          <ac:spMkLst>
            <pc:docMk/>
            <pc:sldMk cId="3905418701" sldId="365"/>
            <ac:spMk id="18" creationId="{53B021B3-DE93-4AB7-8A18-CF5F1CED88B8}"/>
          </ac:spMkLst>
        </pc:spChg>
        <pc:spChg chg="add">
          <ac:chgData name="tanaboon tongbuasirilai" userId="3a6fbbe2-a5cd-4f36-96f1-1e3cf3325333" providerId="ADAL" clId="{5D587EFA-BE5B-404D-BA5C-4E7F43AC77A1}" dt="2024-02-19T03:42:29.597" v="6300" actId="26606"/>
          <ac:spMkLst>
            <pc:docMk/>
            <pc:sldMk cId="3905418701" sldId="365"/>
            <ac:spMk id="20" creationId="{52D502E5-F6B4-4D58-B4AE-FC466FF15EE8}"/>
          </ac:spMkLst>
        </pc:spChg>
        <pc:spChg chg="add">
          <ac:chgData name="tanaboon tongbuasirilai" userId="3a6fbbe2-a5cd-4f36-96f1-1e3cf3325333" providerId="ADAL" clId="{5D587EFA-BE5B-404D-BA5C-4E7F43AC77A1}" dt="2024-02-19T03:42:29.597" v="6300" actId="26606"/>
          <ac:spMkLst>
            <pc:docMk/>
            <pc:sldMk cId="3905418701" sldId="365"/>
            <ac:spMk id="22" creationId="{9DECDBF4-02B6-4BB4-B65B-B8107AD6A9E8}"/>
          </ac:spMkLst>
        </pc:spChg>
        <pc:spChg chg="add del">
          <ac:chgData name="tanaboon tongbuasirilai" userId="3a6fbbe2-a5cd-4f36-96f1-1e3cf3325333" providerId="ADAL" clId="{5D587EFA-BE5B-404D-BA5C-4E7F43AC77A1}" dt="2024-02-19T03:43:07.858" v="6311" actId="22"/>
          <ac:spMkLst>
            <pc:docMk/>
            <pc:sldMk cId="3905418701" sldId="365"/>
            <ac:spMk id="25" creationId="{E63BDB07-012A-58EF-D633-119486C385D8}"/>
          </ac:spMkLst>
        </pc:spChg>
        <pc:spChg chg="add mod">
          <ac:chgData name="tanaboon tongbuasirilai" userId="3a6fbbe2-a5cd-4f36-96f1-1e3cf3325333" providerId="ADAL" clId="{5D587EFA-BE5B-404D-BA5C-4E7F43AC77A1}" dt="2024-02-19T03:43:15.113" v="6316" actId="1076"/>
          <ac:spMkLst>
            <pc:docMk/>
            <pc:sldMk cId="3905418701" sldId="365"/>
            <ac:spMk id="27" creationId="{D74CB5EE-A94E-53C3-EB29-2ACCE8C434B8}"/>
          </ac:spMkLst>
        </pc:spChg>
        <pc:picChg chg="add mod">
          <ac:chgData name="tanaboon tongbuasirilai" userId="3a6fbbe2-a5cd-4f36-96f1-1e3cf3325333" providerId="ADAL" clId="{5D587EFA-BE5B-404D-BA5C-4E7F43AC77A1}" dt="2024-02-19T03:42:57.261" v="6306" actId="1076"/>
          <ac:picMkLst>
            <pc:docMk/>
            <pc:sldMk cId="3905418701" sldId="365"/>
            <ac:picMk id="5" creationId="{95CABC44-F7BC-E8DB-F073-404046AD0EDE}"/>
          </ac:picMkLst>
        </pc:picChg>
        <pc:cxnChg chg="add mod">
          <ac:chgData name="tanaboon tongbuasirilai" userId="3a6fbbe2-a5cd-4f36-96f1-1e3cf3325333" providerId="ADAL" clId="{5D587EFA-BE5B-404D-BA5C-4E7F43AC77A1}" dt="2024-02-19T03:42:57.261" v="6306" actId="1076"/>
          <ac:cxnSpMkLst>
            <pc:docMk/>
            <pc:sldMk cId="3905418701" sldId="365"/>
            <ac:cxnSpMk id="8" creationId="{18D0195F-88BF-874D-A978-65AF768BCC4D}"/>
          </ac:cxnSpMkLst>
        </pc:cxnChg>
      </pc:sldChg>
      <pc:sldChg chg="addSp delSp modSp new mod ord setBg">
        <pc:chgData name="tanaboon tongbuasirilai" userId="3a6fbbe2-a5cd-4f36-96f1-1e3cf3325333" providerId="ADAL" clId="{5D587EFA-BE5B-404D-BA5C-4E7F43AC77A1}" dt="2024-02-18T16:39:29.677" v="5574" actId="403"/>
        <pc:sldMkLst>
          <pc:docMk/>
          <pc:sldMk cId="3483683075" sldId="366"/>
        </pc:sldMkLst>
        <pc:spChg chg="mod">
          <ac:chgData name="tanaboon tongbuasirilai" userId="3a6fbbe2-a5cd-4f36-96f1-1e3cf3325333" providerId="ADAL" clId="{5D587EFA-BE5B-404D-BA5C-4E7F43AC77A1}" dt="2024-02-18T16:39:29.677" v="5574" actId="403"/>
          <ac:spMkLst>
            <pc:docMk/>
            <pc:sldMk cId="3483683075" sldId="366"/>
            <ac:spMk id="2" creationId="{D879D87C-6304-C33E-1BF1-6B3375A9DFF7}"/>
          </ac:spMkLst>
        </pc:spChg>
        <pc:spChg chg="del mod">
          <ac:chgData name="tanaboon tongbuasirilai" userId="3a6fbbe2-a5cd-4f36-96f1-1e3cf3325333" providerId="ADAL" clId="{5D587EFA-BE5B-404D-BA5C-4E7F43AC77A1}" dt="2024-02-18T16:26:17.107" v="5439" actId="478"/>
          <ac:spMkLst>
            <pc:docMk/>
            <pc:sldMk cId="3483683075" sldId="366"/>
            <ac:spMk id="3" creationId="{07F91E81-98F8-38EB-0940-D5639B84D1B1}"/>
          </ac:spMkLst>
        </pc:spChg>
        <pc:spChg chg="add mod">
          <ac:chgData name="tanaboon tongbuasirilai" userId="3a6fbbe2-a5cd-4f36-96f1-1e3cf3325333" providerId="ADAL" clId="{5D587EFA-BE5B-404D-BA5C-4E7F43AC77A1}" dt="2024-02-18T16:29:45.081" v="5475" actId="26606"/>
          <ac:spMkLst>
            <pc:docMk/>
            <pc:sldMk cId="3483683075" sldId="366"/>
            <ac:spMk id="12" creationId="{DD39F585-046D-9E14-A3A5-78A0BE56E7A1}"/>
          </ac:spMkLst>
        </pc:spChg>
        <pc:spChg chg="add mod">
          <ac:chgData name="tanaboon tongbuasirilai" userId="3a6fbbe2-a5cd-4f36-96f1-1e3cf3325333" providerId="ADAL" clId="{5D587EFA-BE5B-404D-BA5C-4E7F43AC77A1}" dt="2024-02-18T16:29:45.081" v="5475" actId="26606"/>
          <ac:spMkLst>
            <pc:docMk/>
            <pc:sldMk cId="3483683075" sldId="366"/>
            <ac:spMk id="13" creationId="{4BE97478-D495-5BDA-1746-49ED2A0A0299}"/>
          </ac:spMkLst>
        </pc:spChg>
        <pc:spChg chg="add mod">
          <ac:chgData name="tanaboon tongbuasirilai" userId="3a6fbbe2-a5cd-4f36-96f1-1e3cf3325333" providerId="ADAL" clId="{5D587EFA-BE5B-404D-BA5C-4E7F43AC77A1}" dt="2024-02-18T16:29:45.081" v="5475" actId="26606"/>
          <ac:spMkLst>
            <pc:docMk/>
            <pc:sldMk cId="3483683075" sldId="366"/>
            <ac:spMk id="14" creationId="{D7AB322B-4E30-8E09-5001-7FADAA407A26}"/>
          </ac:spMkLst>
        </pc:spChg>
        <pc:spChg chg="add">
          <ac:chgData name="tanaboon tongbuasirilai" userId="3a6fbbe2-a5cd-4f36-96f1-1e3cf3325333" providerId="ADAL" clId="{5D587EFA-BE5B-404D-BA5C-4E7F43AC77A1}" dt="2024-02-18T16:29:45.081" v="5475" actId="26606"/>
          <ac:spMkLst>
            <pc:docMk/>
            <pc:sldMk cId="3483683075" sldId="366"/>
            <ac:spMk id="2055" creationId="{53B021B3-DE93-4AB7-8A18-CF5F1CED88B8}"/>
          </ac:spMkLst>
        </pc:spChg>
        <pc:spChg chg="add">
          <ac:chgData name="tanaboon tongbuasirilai" userId="3a6fbbe2-a5cd-4f36-96f1-1e3cf3325333" providerId="ADAL" clId="{5D587EFA-BE5B-404D-BA5C-4E7F43AC77A1}" dt="2024-02-18T16:29:45.081" v="5475" actId="26606"/>
          <ac:spMkLst>
            <pc:docMk/>
            <pc:sldMk cId="3483683075" sldId="366"/>
            <ac:spMk id="2057" creationId="{52D502E5-F6B4-4D58-B4AE-FC466FF15EE8}"/>
          </ac:spMkLst>
        </pc:spChg>
        <pc:spChg chg="add">
          <ac:chgData name="tanaboon tongbuasirilai" userId="3a6fbbe2-a5cd-4f36-96f1-1e3cf3325333" providerId="ADAL" clId="{5D587EFA-BE5B-404D-BA5C-4E7F43AC77A1}" dt="2024-02-18T16:29:45.081" v="5475" actId="26606"/>
          <ac:spMkLst>
            <pc:docMk/>
            <pc:sldMk cId="3483683075" sldId="366"/>
            <ac:spMk id="2059" creationId="{9DECDBF4-02B6-4BB4-B65B-B8107AD6A9E8}"/>
          </ac:spMkLst>
        </pc:spChg>
        <pc:picChg chg="add mod">
          <ac:chgData name="tanaboon tongbuasirilai" userId="3a6fbbe2-a5cd-4f36-96f1-1e3cf3325333" providerId="ADAL" clId="{5D587EFA-BE5B-404D-BA5C-4E7F43AC77A1}" dt="2024-02-18T16:29:53.402" v="5477" actId="27614"/>
          <ac:picMkLst>
            <pc:docMk/>
            <pc:sldMk cId="3483683075" sldId="366"/>
            <ac:picMk id="5" creationId="{44422BC6-69DE-2D4B-B06E-2FEC882D7C43}"/>
          </ac:picMkLst>
        </pc:picChg>
        <pc:picChg chg="add mod">
          <ac:chgData name="tanaboon tongbuasirilai" userId="3a6fbbe2-a5cd-4f36-96f1-1e3cf3325333" providerId="ADAL" clId="{5D587EFA-BE5B-404D-BA5C-4E7F43AC77A1}" dt="2024-02-18T16:29:53.842" v="5485" actId="27614"/>
          <ac:picMkLst>
            <pc:docMk/>
            <pc:sldMk cId="3483683075" sldId="366"/>
            <ac:picMk id="7" creationId="{EAB1678C-54D7-D7C4-BD34-5BA001CADA43}"/>
          </ac:picMkLst>
        </pc:picChg>
        <pc:picChg chg="add mod">
          <ac:chgData name="tanaboon tongbuasirilai" userId="3a6fbbe2-a5cd-4f36-96f1-1e3cf3325333" providerId="ADAL" clId="{5D587EFA-BE5B-404D-BA5C-4E7F43AC77A1}" dt="2024-02-18T16:29:53.701" v="5479" actId="27614"/>
          <ac:picMkLst>
            <pc:docMk/>
            <pc:sldMk cId="3483683075" sldId="366"/>
            <ac:picMk id="9" creationId="{235E4183-9A44-6E92-BF23-F75A59D9185B}"/>
          </ac:picMkLst>
        </pc:picChg>
        <pc:picChg chg="add mod">
          <ac:chgData name="tanaboon tongbuasirilai" userId="3a6fbbe2-a5cd-4f36-96f1-1e3cf3325333" providerId="ADAL" clId="{5D587EFA-BE5B-404D-BA5C-4E7F43AC77A1}" dt="2024-02-18T16:29:57.805" v="5487" actId="1076"/>
          <ac:picMkLst>
            <pc:docMk/>
            <pc:sldMk cId="3483683075" sldId="366"/>
            <ac:picMk id="11" creationId="{4CFB15CB-6A53-F86C-1133-DB199B1B51B0}"/>
          </ac:picMkLst>
        </pc:picChg>
        <pc:picChg chg="add mod">
          <ac:chgData name="tanaboon tongbuasirilai" userId="3a6fbbe2-a5cd-4f36-96f1-1e3cf3325333" providerId="ADAL" clId="{5D587EFA-BE5B-404D-BA5C-4E7F43AC77A1}" dt="2024-02-18T16:29:53.840" v="5483" actId="27614"/>
          <ac:picMkLst>
            <pc:docMk/>
            <pc:sldMk cId="3483683075" sldId="366"/>
            <ac:picMk id="2050" creationId="{C40758CB-9D25-A83E-75B3-D104756382FE}"/>
          </ac:picMkLst>
        </pc:picChg>
      </pc:sldChg>
      <pc:sldChg chg="addSp delSp modSp new mod">
        <pc:chgData name="tanaboon tongbuasirilai" userId="3a6fbbe2-a5cd-4f36-96f1-1e3cf3325333" providerId="ADAL" clId="{5D587EFA-BE5B-404D-BA5C-4E7F43AC77A1}" dt="2024-02-18T00:04:46.265" v="1753" actId="21"/>
        <pc:sldMkLst>
          <pc:docMk/>
          <pc:sldMk cId="4132453916" sldId="367"/>
        </pc:sldMkLst>
        <pc:spChg chg="mod">
          <ac:chgData name="tanaboon tongbuasirilai" userId="3a6fbbe2-a5cd-4f36-96f1-1e3cf3325333" providerId="ADAL" clId="{5D587EFA-BE5B-404D-BA5C-4E7F43AC77A1}" dt="2024-02-17T23:52:36.182" v="1394" actId="20577"/>
          <ac:spMkLst>
            <pc:docMk/>
            <pc:sldMk cId="4132453916" sldId="367"/>
            <ac:spMk id="2" creationId="{38FD90B5-98B0-A0A3-DA2E-047933776496}"/>
          </ac:spMkLst>
        </pc:spChg>
        <pc:spChg chg="del">
          <ac:chgData name="tanaboon tongbuasirilai" userId="3a6fbbe2-a5cd-4f36-96f1-1e3cf3325333" providerId="ADAL" clId="{5D587EFA-BE5B-404D-BA5C-4E7F43AC77A1}" dt="2024-02-17T23:53:54.314" v="1398" actId="478"/>
          <ac:spMkLst>
            <pc:docMk/>
            <pc:sldMk cId="4132453916" sldId="367"/>
            <ac:spMk id="3" creationId="{6F4832F9-DC4A-1215-9AA7-518E38E15991}"/>
          </ac:spMkLst>
        </pc:spChg>
        <pc:spChg chg="add mod">
          <ac:chgData name="tanaboon tongbuasirilai" userId="3a6fbbe2-a5cd-4f36-96f1-1e3cf3325333" providerId="ADAL" clId="{5D587EFA-BE5B-404D-BA5C-4E7F43AC77A1}" dt="2024-02-18T00:04:38.358" v="1752" actId="1035"/>
          <ac:spMkLst>
            <pc:docMk/>
            <pc:sldMk cId="4132453916" sldId="367"/>
            <ac:spMk id="8" creationId="{15818A68-8A56-283F-ED10-E69CE1D7B920}"/>
          </ac:spMkLst>
        </pc:spChg>
        <pc:spChg chg="add mod">
          <ac:chgData name="tanaboon tongbuasirilai" userId="3a6fbbe2-a5cd-4f36-96f1-1e3cf3325333" providerId="ADAL" clId="{5D587EFA-BE5B-404D-BA5C-4E7F43AC77A1}" dt="2024-02-18T00:04:38.358" v="1752" actId="1035"/>
          <ac:spMkLst>
            <pc:docMk/>
            <pc:sldMk cId="4132453916" sldId="367"/>
            <ac:spMk id="9" creationId="{F6447254-174B-756A-80D2-9A2A93FD8962}"/>
          </ac:spMkLst>
        </pc:spChg>
        <pc:spChg chg="add mod">
          <ac:chgData name="tanaboon tongbuasirilai" userId="3a6fbbe2-a5cd-4f36-96f1-1e3cf3325333" providerId="ADAL" clId="{5D587EFA-BE5B-404D-BA5C-4E7F43AC77A1}" dt="2024-02-18T00:04:38.358" v="1752" actId="1035"/>
          <ac:spMkLst>
            <pc:docMk/>
            <pc:sldMk cId="4132453916" sldId="367"/>
            <ac:spMk id="25" creationId="{031D4495-378A-1D3D-9335-A2D9D35035AB}"/>
          </ac:spMkLst>
        </pc:spChg>
        <pc:picChg chg="add mod">
          <ac:chgData name="tanaboon tongbuasirilai" userId="3a6fbbe2-a5cd-4f36-96f1-1e3cf3325333" providerId="ADAL" clId="{5D587EFA-BE5B-404D-BA5C-4E7F43AC77A1}" dt="2024-02-17T23:59:34.103" v="1632" actId="1076"/>
          <ac:picMkLst>
            <pc:docMk/>
            <pc:sldMk cId="4132453916" sldId="367"/>
            <ac:picMk id="5" creationId="{0FF6B98E-06F4-FDC8-8186-C51692E9CB58}"/>
          </ac:picMkLst>
        </pc:picChg>
        <pc:picChg chg="add mod">
          <ac:chgData name="tanaboon tongbuasirilai" userId="3a6fbbe2-a5cd-4f36-96f1-1e3cf3325333" providerId="ADAL" clId="{5D587EFA-BE5B-404D-BA5C-4E7F43AC77A1}" dt="2024-02-18T00:04:38.358" v="1752" actId="1035"/>
          <ac:picMkLst>
            <pc:docMk/>
            <pc:sldMk cId="4132453916" sldId="367"/>
            <ac:picMk id="7" creationId="{B9738998-09DD-C382-69F2-35B18D4EA2C4}"/>
          </ac:picMkLst>
        </pc:picChg>
        <pc:picChg chg="add mod">
          <ac:chgData name="tanaboon tongbuasirilai" userId="3a6fbbe2-a5cd-4f36-96f1-1e3cf3325333" providerId="ADAL" clId="{5D587EFA-BE5B-404D-BA5C-4E7F43AC77A1}" dt="2024-02-18T00:04:38.358" v="1752" actId="1035"/>
          <ac:picMkLst>
            <pc:docMk/>
            <pc:sldMk cId="4132453916" sldId="367"/>
            <ac:picMk id="11" creationId="{28881D32-C02C-B10A-79AE-E9D122628EB1}"/>
          </ac:picMkLst>
        </pc:picChg>
        <pc:picChg chg="add mod">
          <ac:chgData name="tanaboon tongbuasirilai" userId="3a6fbbe2-a5cd-4f36-96f1-1e3cf3325333" providerId="ADAL" clId="{5D587EFA-BE5B-404D-BA5C-4E7F43AC77A1}" dt="2024-02-18T00:04:38.358" v="1752" actId="1035"/>
          <ac:picMkLst>
            <pc:docMk/>
            <pc:sldMk cId="4132453916" sldId="367"/>
            <ac:picMk id="13" creationId="{364B9956-3751-948F-BA06-F07F12DFB6B5}"/>
          </ac:picMkLst>
        </pc:picChg>
        <pc:picChg chg="add mod">
          <ac:chgData name="tanaboon tongbuasirilai" userId="3a6fbbe2-a5cd-4f36-96f1-1e3cf3325333" providerId="ADAL" clId="{5D587EFA-BE5B-404D-BA5C-4E7F43AC77A1}" dt="2024-02-18T00:04:38.358" v="1752" actId="1035"/>
          <ac:picMkLst>
            <pc:docMk/>
            <pc:sldMk cId="4132453916" sldId="367"/>
            <ac:picMk id="24" creationId="{361ADD8B-FEA4-54FB-7ABF-9AB8705F4898}"/>
          </ac:picMkLst>
        </pc:picChg>
        <pc:picChg chg="add del mod">
          <ac:chgData name="tanaboon tongbuasirilai" userId="3a6fbbe2-a5cd-4f36-96f1-1e3cf3325333" providerId="ADAL" clId="{5D587EFA-BE5B-404D-BA5C-4E7F43AC77A1}" dt="2024-02-18T00:04:46.265" v="1753" actId="21"/>
          <ac:picMkLst>
            <pc:docMk/>
            <pc:sldMk cId="4132453916" sldId="367"/>
            <ac:picMk id="27" creationId="{C54B1CF1-7E7A-A685-BB19-30CDE66BC704}"/>
          </ac:picMkLst>
        </pc:picChg>
        <pc:cxnChg chg="add mod">
          <ac:chgData name="tanaboon tongbuasirilai" userId="3a6fbbe2-a5cd-4f36-96f1-1e3cf3325333" providerId="ADAL" clId="{5D587EFA-BE5B-404D-BA5C-4E7F43AC77A1}" dt="2024-02-18T00:04:38.358" v="1752" actId="1035"/>
          <ac:cxnSpMkLst>
            <pc:docMk/>
            <pc:sldMk cId="4132453916" sldId="367"/>
            <ac:cxnSpMk id="15" creationId="{2F5F1A35-951C-6595-13B4-8BFC9CBAD2CD}"/>
          </ac:cxnSpMkLst>
        </pc:cxnChg>
        <pc:cxnChg chg="add mod">
          <ac:chgData name="tanaboon tongbuasirilai" userId="3a6fbbe2-a5cd-4f36-96f1-1e3cf3325333" providerId="ADAL" clId="{5D587EFA-BE5B-404D-BA5C-4E7F43AC77A1}" dt="2024-02-18T00:04:38.358" v="1752" actId="1035"/>
          <ac:cxnSpMkLst>
            <pc:docMk/>
            <pc:sldMk cId="4132453916" sldId="367"/>
            <ac:cxnSpMk id="17" creationId="{64EA7875-5555-63AC-AC85-FC9180A58E35}"/>
          </ac:cxnSpMkLst>
        </pc:cxnChg>
        <pc:cxnChg chg="add mod">
          <ac:chgData name="tanaboon tongbuasirilai" userId="3a6fbbe2-a5cd-4f36-96f1-1e3cf3325333" providerId="ADAL" clId="{5D587EFA-BE5B-404D-BA5C-4E7F43AC77A1}" dt="2024-02-18T00:04:38.358" v="1752" actId="1035"/>
          <ac:cxnSpMkLst>
            <pc:docMk/>
            <pc:sldMk cId="4132453916" sldId="367"/>
            <ac:cxnSpMk id="20" creationId="{4A84AE43-E62D-09C3-AC76-3424E0E5DC8E}"/>
          </ac:cxnSpMkLst>
        </pc:cxnChg>
      </pc:sldChg>
      <pc:sldChg chg="addSp delSp modSp new mod setBg">
        <pc:chgData name="tanaboon tongbuasirilai" userId="3a6fbbe2-a5cd-4f36-96f1-1e3cf3325333" providerId="ADAL" clId="{5D587EFA-BE5B-404D-BA5C-4E7F43AC77A1}" dt="2024-02-18T04:03:18.936" v="2360" actId="1582"/>
        <pc:sldMkLst>
          <pc:docMk/>
          <pc:sldMk cId="1547865165" sldId="368"/>
        </pc:sldMkLst>
        <pc:spChg chg="mod">
          <ac:chgData name="tanaboon tongbuasirilai" userId="3a6fbbe2-a5cd-4f36-96f1-1e3cf3325333" providerId="ADAL" clId="{5D587EFA-BE5B-404D-BA5C-4E7F43AC77A1}" dt="2024-02-18T00:07:48.678" v="1866" actId="26606"/>
          <ac:spMkLst>
            <pc:docMk/>
            <pc:sldMk cId="1547865165" sldId="368"/>
            <ac:spMk id="2" creationId="{EEB869F1-0438-5A14-8299-F9424BF57140}"/>
          </ac:spMkLst>
        </pc:spChg>
        <pc:spChg chg="del">
          <ac:chgData name="tanaboon tongbuasirilai" userId="3a6fbbe2-a5cd-4f36-96f1-1e3cf3325333" providerId="ADAL" clId="{5D587EFA-BE5B-404D-BA5C-4E7F43AC77A1}" dt="2024-02-18T00:01:59.193" v="1669" actId="478"/>
          <ac:spMkLst>
            <pc:docMk/>
            <pc:sldMk cId="1547865165" sldId="368"/>
            <ac:spMk id="3" creationId="{78B98B40-423A-DFBD-4001-EA14CD093C49}"/>
          </ac:spMkLst>
        </pc:spChg>
        <pc:spChg chg="add mod">
          <ac:chgData name="tanaboon tongbuasirilai" userId="3a6fbbe2-a5cd-4f36-96f1-1e3cf3325333" providerId="ADAL" clId="{5D587EFA-BE5B-404D-BA5C-4E7F43AC77A1}" dt="2024-02-18T00:07:58.485" v="1869" actId="962"/>
          <ac:spMkLst>
            <pc:docMk/>
            <pc:sldMk cId="1547865165" sldId="368"/>
            <ac:spMk id="8" creationId="{87A69392-620A-D4ED-A90C-EAB647A79FF3}"/>
          </ac:spMkLst>
        </pc:spChg>
        <pc:spChg chg="add mod">
          <ac:chgData name="tanaboon tongbuasirilai" userId="3a6fbbe2-a5cd-4f36-96f1-1e3cf3325333" providerId="ADAL" clId="{5D587EFA-BE5B-404D-BA5C-4E7F43AC77A1}" dt="2024-02-18T00:08:03.157" v="1870" actId="13822"/>
          <ac:spMkLst>
            <pc:docMk/>
            <pc:sldMk cId="1547865165" sldId="368"/>
            <ac:spMk id="9" creationId="{CD74A8E1-2C93-E7FE-AE94-B4A1026F11EE}"/>
          </ac:spMkLst>
        </pc:spChg>
        <pc:spChg chg="add mod">
          <ac:chgData name="tanaboon tongbuasirilai" userId="3a6fbbe2-a5cd-4f36-96f1-1e3cf3325333" providerId="ADAL" clId="{5D587EFA-BE5B-404D-BA5C-4E7F43AC77A1}" dt="2024-02-18T00:08:06.757" v="1871" actId="13822"/>
          <ac:spMkLst>
            <pc:docMk/>
            <pc:sldMk cId="1547865165" sldId="368"/>
            <ac:spMk id="10" creationId="{858A551E-F95C-FDF6-C140-AA93F8CF45EE}"/>
          </ac:spMkLst>
        </pc:spChg>
        <pc:spChg chg="add del">
          <ac:chgData name="tanaboon tongbuasirilai" userId="3a6fbbe2-a5cd-4f36-96f1-1e3cf3325333" providerId="ADAL" clId="{5D587EFA-BE5B-404D-BA5C-4E7F43AC77A1}" dt="2024-02-18T00:07:48.661" v="1865" actId="26606"/>
          <ac:spMkLst>
            <pc:docMk/>
            <pc:sldMk cId="1547865165" sldId="368"/>
            <ac:spMk id="32" creationId="{955A2079-FA98-4876-80F0-72364A7D2EA4}"/>
          </ac:spMkLst>
        </pc:spChg>
        <pc:spChg chg="add">
          <ac:chgData name="tanaboon tongbuasirilai" userId="3a6fbbe2-a5cd-4f36-96f1-1e3cf3325333" providerId="ADAL" clId="{5D587EFA-BE5B-404D-BA5C-4E7F43AC77A1}" dt="2024-02-18T00:07:48.678" v="1866" actId="26606"/>
          <ac:spMkLst>
            <pc:docMk/>
            <pc:sldMk cId="1547865165" sldId="368"/>
            <ac:spMk id="34" creationId="{F7117410-A2A4-4085-9ADC-46744551DBDE}"/>
          </ac:spMkLst>
        </pc:spChg>
        <pc:spChg chg="add">
          <ac:chgData name="tanaboon tongbuasirilai" userId="3a6fbbe2-a5cd-4f36-96f1-1e3cf3325333" providerId="ADAL" clId="{5D587EFA-BE5B-404D-BA5C-4E7F43AC77A1}" dt="2024-02-18T00:07:48.678" v="1866" actId="26606"/>
          <ac:spMkLst>
            <pc:docMk/>
            <pc:sldMk cId="1547865165" sldId="368"/>
            <ac:spMk id="35" creationId="{7301F447-EEF7-48F5-AF73-7566EE7F64AD}"/>
          </ac:spMkLst>
        </pc:spChg>
        <pc:spChg chg="add">
          <ac:chgData name="tanaboon tongbuasirilai" userId="3a6fbbe2-a5cd-4f36-96f1-1e3cf3325333" providerId="ADAL" clId="{5D587EFA-BE5B-404D-BA5C-4E7F43AC77A1}" dt="2024-02-18T00:07:48.678" v="1866" actId="26606"/>
          <ac:spMkLst>
            <pc:docMk/>
            <pc:sldMk cId="1547865165" sldId="368"/>
            <ac:spMk id="36" creationId="{99F74EB5-E547-4FB4-95F5-BCC788F3C4A0}"/>
          </ac:spMkLst>
        </pc:spChg>
        <pc:picChg chg="add mod">
          <ac:chgData name="tanaboon tongbuasirilai" userId="3a6fbbe2-a5cd-4f36-96f1-1e3cf3325333" providerId="ADAL" clId="{5D587EFA-BE5B-404D-BA5C-4E7F43AC77A1}" dt="2024-02-18T00:07:58.484" v="1868" actId="27614"/>
          <ac:picMkLst>
            <pc:docMk/>
            <pc:sldMk cId="1547865165" sldId="368"/>
            <ac:picMk id="5" creationId="{6A96C1CB-720A-D30D-30CD-5B0FD2D5CAA8}"/>
          </ac:picMkLst>
        </pc:picChg>
        <pc:picChg chg="add mod">
          <ac:chgData name="tanaboon tongbuasirilai" userId="3a6fbbe2-a5cd-4f36-96f1-1e3cf3325333" providerId="ADAL" clId="{5D587EFA-BE5B-404D-BA5C-4E7F43AC77A1}" dt="2024-02-18T00:07:48.678" v="1866" actId="26606"/>
          <ac:picMkLst>
            <pc:docMk/>
            <pc:sldMk cId="1547865165" sldId="368"/>
            <ac:picMk id="7" creationId="{7D1FFBE2-493C-7F4F-A282-C8566C5964E1}"/>
          </ac:picMkLst>
        </pc:picChg>
        <pc:picChg chg="add mod">
          <ac:chgData name="tanaboon tongbuasirilai" userId="3a6fbbe2-a5cd-4f36-96f1-1e3cf3325333" providerId="ADAL" clId="{5D587EFA-BE5B-404D-BA5C-4E7F43AC77A1}" dt="2024-02-18T00:07:48.678" v="1866" actId="26606"/>
          <ac:picMkLst>
            <pc:docMk/>
            <pc:sldMk cId="1547865165" sldId="368"/>
            <ac:picMk id="27" creationId="{C54B1CF1-7E7A-A685-BB19-30CDE66BC704}"/>
          </ac:picMkLst>
        </pc:picChg>
        <pc:cxnChg chg="add mod">
          <ac:chgData name="tanaboon tongbuasirilai" userId="3a6fbbe2-a5cd-4f36-96f1-1e3cf3325333" providerId="ADAL" clId="{5D587EFA-BE5B-404D-BA5C-4E7F43AC77A1}" dt="2024-02-18T04:03:10.528" v="2358" actId="1582"/>
          <ac:cxnSpMkLst>
            <pc:docMk/>
            <pc:sldMk cId="1547865165" sldId="368"/>
            <ac:cxnSpMk id="12" creationId="{05413DC5-BEDF-7D11-E9CE-74756F58E18C}"/>
          </ac:cxnSpMkLst>
        </pc:cxnChg>
        <pc:cxnChg chg="add mod">
          <ac:chgData name="tanaboon tongbuasirilai" userId="3a6fbbe2-a5cd-4f36-96f1-1e3cf3325333" providerId="ADAL" clId="{5D587EFA-BE5B-404D-BA5C-4E7F43AC77A1}" dt="2024-02-18T04:03:14.523" v="2359" actId="1582"/>
          <ac:cxnSpMkLst>
            <pc:docMk/>
            <pc:sldMk cId="1547865165" sldId="368"/>
            <ac:cxnSpMk id="15" creationId="{29C430C5-D21F-FE40-B384-89B9DD2D6736}"/>
          </ac:cxnSpMkLst>
        </pc:cxnChg>
        <pc:cxnChg chg="add mod">
          <ac:chgData name="tanaboon tongbuasirilai" userId="3a6fbbe2-a5cd-4f36-96f1-1e3cf3325333" providerId="ADAL" clId="{5D587EFA-BE5B-404D-BA5C-4E7F43AC77A1}" dt="2024-02-18T04:03:18.936" v="2360" actId="1582"/>
          <ac:cxnSpMkLst>
            <pc:docMk/>
            <pc:sldMk cId="1547865165" sldId="368"/>
            <ac:cxnSpMk id="18" creationId="{BEA7306E-016F-5DF1-3731-8A87088733DB}"/>
          </ac:cxnSpMkLst>
        </pc:cxnChg>
      </pc:sldChg>
      <pc:sldChg chg="addSp delSp modSp new mod setBg">
        <pc:chgData name="tanaboon tongbuasirilai" userId="3a6fbbe2-a5cd-4f36-96f1-1e3cf3325333" providerId="ADAL" clId="{5D587EFA-BE5B-404D-BA5C-4E7F43AC77A1}" dt="2024-02-18T00:12:32.566" v="1960" actId="26606"/>
        <pc:sldMkLst>
          <pc:docMk/>
          <pc:sldMk cId="1899349091" sldId="369"/>
        </pc:sldMkLst>
        <pc:spChg chg="mod ord">
          <ac:chgData name="tanaboon tongbuasirilai" userId="3a6fbbe2-a5cd-4f36-96f1-1e3cf3325333" providerId="ADAL" clId="{5D587EFA-BE5B-404D-BA5C-4E7F43AC77A1}" dt="2024-02-18T00:12:32.566" v="1960" actId="26606"/>
          <ac:spMkLst>
            <pc:docMk/>
            <pc:sldMk cId="1899349091" sldId="369"/>
            <ac:spMk id="2" creationId="{22890ABB-1432-71D0-5F0B-A2332C2196F7}"/>
          </ac:spMkLst>
        </pc:spChg>
        <pc:spChg chg="del">
          <ac:chgData name="tanaboon tongbuasirilai" userId="3a6fbbe2-a5cd-4f36-96f1-1e3cf3325333" providerId="ADAL" clId="{5D587EFA-BE5B-404D-BA5C-4E7F43AC77A1}" dt="2024-02-18T00:10:30.419" v="1879" actId="478"/>
          <ac:spMkLst>
            <pc:docMk/>
            <pc:sldMk cId="1899349091" sldId="369"/>
            <ac:spMk id="3" creationId="{9E788913-0CA3-A386-2DAD-DBAD402B41E2}"/>
          </ac:spMkLst>
        </pc:spChg>
        <pc:spChg chg="add mod">
          <ac:chgData name="tanaboon tongbuasirilai" userId="3a6fbbe2-a5cd-4f36-96f1-1e3cf3325333" providerId="ADAL" clId="{5D587EFA-BE5B-404D-BA5C-4E7F43AC77A1}" dt="2024-02-18T00:12:32.566" v="1960" actId="26606"/>
          <ac:spMkLst>
            <pc:docMk/>
            <pc:sldMk cId="1899349091" sldId="369"/>
            <ac:spMk id="8" creationId="{8FB207EE-CE31-B3F3-44DC-51A26666B3DC}"/>
          </ac:spMkLst>
        </pc:spChg>
        <pc:spChg chg="add mod">
          <ac:chgData name="tanaboon tongbuasirilai" userId="3a6fbbe2-a5cd-4f36-96f1-1e3cf3325333" providerId="ADAL" clId="{5D587EFA-BE5B-404D-BA5C-4E7F43AC77A1}" dt="2024-02-18T00:12:32.566" v="1960" actId="26606"/>
          <ac:spMkLst>
            <pc:docMk/>
            <pc:sldMk cId="1899349091" sldId="369"/>
            <ac:spMk id="9" creationId="{BE6166A8-6BFA-989E-27D0-9C07AE86E01B}"/>
          </ac:spMkLst>
        </pc:spChg>
        <pc:spChg chg="add">
          <ac:chgData name="tanaboon tongbuasirilai" userId="3a6fbbe2-a5cd-4f36-96f1-1e3cf3325333" providerId="ADAL" clId="{5D587EFA-BE5B-404D-BA5C-4E7F43AC77A1}" dt="2024-02-18T00:12:32.566" v="1960" actId="26606"/>
          <ac:spMkLst>
            <pc:docMk/>
            <pc:sldMk cId="1899349091" sldId="369"/>
            <ac:spMk id="14" creationId="{A4AC5506-6312-4701-8D3C-40187889A947}"/>
          </ac:spMkLst>
        </pc:spChg>
        <pc:picChg chg="add mod">
          <ac:chgData name="tanaboon tongbuasirilai" userId="3a6fbbe2-a5cd-4f36-96f1-1e3cf3325333" providerId="ADAL" clId="{5D587EFA-BE5B-404D-BA5C-4E7F43AC77A1}" dt="2024-02-18T00:12:32.566" v="1960" actId="26606"/>
          <ac:picMkLst>
            <pc:docMk/>
            <pc:sldMk cId="1899349091" sldId="369"/>
            <ac:picMk id="5" creationId="{DA7FD1ED-8EAE-28E3-F261-0606E1BE21A0}"/>
          </ac:picMkLst>
        </pc:picChg>
        <pc:picChg chg="add mod ord">
          <ac:chgData name="tanaboon tongbuasirilai" userId="3a6fbbe2-a5cd-4f36-96f1-1e3cf3325333" providerId="ADAL" clId="{5D587EFA-BE5B-404D-BA5C-4E7F43AC77A1}" dt="2024-02-18T00:12:32.566" v="1960" actId="26606"/>
          <ac:picMkLst>
            <pc:docMk/>
            <pc:sldMk cId="1899349091" sldId="369"/>
            <ac:picMk id="7" creationId="{F68E7079-BE70-664A-8FA7-F7F005B2EA7A}"/>
          </ac:picMkLst>
        </pc:picChg>
        <pc:picChg chg="add">
          <ac:chgData name="tanaboon tongbuasirilai" userId="3a6fbbe2-a5cd-4f36-96f1-1e3cf3325333" providerId="ADAL" clId="{5D587EFA-BE5B-404D-BA5C-4E7F43AC77A1}" dt="2024-02-18T00:10:40.350" v="1880"/>
          <ac:picMkLst>
            <pc:docMk/>
            <pc:sldMk cId="1899349091" sldId="369"/>
            <ac:picMk id="1026" creationId="{9FDEA00C-C707-109C-75C7-94A87EE9EE7E}"/>
          </ac:picMkLst>
        </pc:picChg>
      </pc:sldChg>
      <pc:sldChg chg="addSp modSp new mod setBg">
        <pc:chgData name="tanaboon tongbuasirilai" userId="3a6fbbe2-a5cd-4f36-96f1-1e3cf3325333" providerId="ADAL" clId="{5D587EFA-BE5B-404D-BA5C-4E7F43AC77A1}" dt="2024-02-18T00:55:21.621" v="2349" actId="20577"/>
        <pc:sldMkLst>
          <pc:docMk/>
          <pc:sldMk cId="1273718121" sldId="370"/>
        </pc:sldMkLst>
        <pc:spChg chg="mod">
          <ac:chgData name="tanaboon tongbuasirilai" userId="3a6fbbe2-a5cd-4f36-96f1-1e3cf3325333" providerId="ADAL" clId="{5D587EFA-BE5B-404D-BA5C-4E7F43AC77A1}" dt="2024-02-18T00:49:36.582" v="2114" actId="26606"/>
          <ac:spMkLst>
            <pc:docMk/>
            <pc:sldMk cId="1273718121" sldId="370"/>
            <ac:spMk id="2" creationId="{5587A4D7-F0EA-99B3-35E8-9C4696A0AB0E}"/>
          </ac:spMkLst>
        </pc:spChg>
        <pc:spChg chg="mod">
          <ac:chgData name="tanaboon tongbuasirilai" userId="3a6fbbe2-a5cd-4f36-96f1-1e3cf3325333" providerId="ADAL" clId="{5D587EFA-BE5B-404D-BA5C-4E7F43AC77A1}" dt="2024-02-18T00:55:21.621" v="2349" actId="20577"/>
          <ac:spMkLst>
            <pc:docMk/>
            <pc:sldMk cId="1273718121" sldId="370"/>
            <ac:spMk id="3" creationId="{DF9ECDF0-588F-09FD-C675-9F0DCD833022}"/>
          </ac:spMkLst>
        </pc:spChg>
        <pc:spChg chg="add mod">
          <ac:chgData name="tanaboon tongbuasirilai" userId="3a6fbbe2-a5cd-4f36-96f1-1e3cf3325333" providerId="ADAL" clId="{5D587EFA-BE5B-404D-BA5C-4E7F43AC77A1}" dt="2024-02-18T00:50:21.542" v="2200" actId="1038"/>
          <ac:spMkLst>
            <pc:docMk/>
            <pc:sldMk cId="1273718121" sldId="370"/>
            <ac:spMk id="8" creationId="{23E1ADAD-14B1-BFAB-F35D-800EF4BEFF94}"/>
          </ac:spMkLst>
        </pc:spChg>
        <pc:spChg chg="add mod">
          <ac:chgData name="tanaboon tongbuasirilai" userId="3a6fbbe2-a5cd-4f36-96f1-1e3cf3325333" providerId="ADAL" clId="{5D587EFA-BE5B-404D-BA5C-4E7F43AC77A1}" dt="2024-02-18T00:50:24.742" v="2211" actId="1037"/>
          <ac:spMkLst>
            <pc:docMk/>
            <pc:sldMk cId="1273718121" sldId="370"/>
            <ac:spMk id="9" creationId="{028766B1-0664-CCE3-C28F-494FE8BEF8E5}"/>
          </ac:spMkLst>
        </pc:spChg>
        <pc:spChg chg="add">
          <ac:chgData name="tanaboon tongbuasirilai" userId="3a6fbbe2-a5cd-4f36-96f1-1e3cf3325333" providerId="ADAL" clId="{5D587EFA-BE5B-404D-BA5C-4E7F43AC77A1}" dt="2024-02-18T00:49:36.582" v="2114" actId="26606"/>
          <ac:spMkLst>
            <pc:docMk/>
            <pc:sldMk cId="1273718121" sldId="370"/>
            <ac:spMk id="12" creationId="{385E1BDC-A9B0-4A87-82E3-F3187F69A802}"/>
          </ac:spMkLst>
        </pc:spChg>
        <pc:spChg chg="add">
          <ac:chgData name="tanaboon tongbuasirilai" userId="3a6fbbe2-a5cd-4f36-96f1-1e3cf3325333" providerId="ADAL" clId="{5D587EFA-BE5B-404D-BA5C-4E7F43AC77A1}" dt="2024-02-18T00:49:36.582" v="2114" actId="26606"/>
          <ac:spMkLst>
            <pc:docMk/>
            <pc:sldMk cId="1273718121" sldId="370"/>
            <ac:spMk id="14" creationId="{0990C621-3B8B-4820-8328-D47EF7CE823C}"/>
          </ac:spMkLst>
        </pc:spChg>
        <pc:spChg chg="add">
          <ac:chgData name="tanaboon tongbuasirilai" userId="3a6fbbe2-a5cd-4f36-96f1-1e3cf3325333" providerId="ADAL" clId="{5D587EFA-BE5B-404D-BA5C-4E7F43AC77A1}" dt="2024-02-18T00:49:36.582" v="2114" actId="26606"/>
          <ac:spMkLst>
            <pc:docMk/>
            <pc:sldMk cId="1273718121" sldId="370"/>
            <ac:spMk id="16" creationId="{C1A2385B-1D2A-4E17-84FA-6CB7F0AAE473}"/>
          </ac:spMkLst>
        </pc:spChg>
        <pc:spChg chg="add">
          <ac:chgData name="tanaboon tongbuasirilai" userId="3a6fbbe2-a5cd-4f36-96f1-1e3cf3325333" providerId="ADAL" clId="{5D587EFA-BE5B-404D-BA5C-4E7F43AC77A1}" dt="2024-02-18T00:49:36.582" v="2114" actId="26606"/>
          <ac:spMkLst>
            <pc:docMk/>
            <pc:sldMk cId="1273718121" sldId="370"/>
            <ac:spMk id="18" creationId="{5E791F2F-79DB-4CC0-9FA1-001E3E91E8B7}"/>
          </ac:spMkLst>
        </pc:spChg>
        <pc:picChg chg="add mod">
          <ac:chgData name="tanaboon tongbuasirilai" userId="3a6fbbe2-a5cd-4f36-96f1-1e3cf3325333" providerId="ADAL" clId="{5D587EFA-BE5B-404D-BA5C-4E7F43AC77A1}" dt="2024-02-18T00:49:36.582" v="2114" actId="26606"/>
          <ac:picMkLst>
            <pc:docMk/>
            <pc:sldMk cId="1273718121" sldId="370"/>
            <ac:picMk id="5" creationId="{640E9E17-25FF-FFFB-65D9-C5EBB866D0F0}"/>
          </ac:picMkLst>
        </pc:picChg>
        <pc:picChg chg="add mod">
          <ac:chgData name="tanaboon tongbuasirilai" userId="3a6fbbe2-a5cd-4f36-96f1-1e3cf3325333" providerId="ADAL" clId="{5D587EFA-BE5B-404D-BA5C-4E7F43AC77A1}" dt="2024-02-18T00:49:36.582" v="2114" actId="26606"/>
          <ac:picMkLst>
            <pc:docMk/>
            <pc:sldMk cId="1273718121" sldId="370"/>
            <ac:picMk id="7" creationId="{C50D4E06-85D1-CAD3-412E-0F9D9164C0BE}"/>
          </ac:picMkLst>
        </pc:picChg>
      </pc:sldChg>
      <pc:sldChg chg="addSp delSp modSp new mod setBg">
        <pc:chgData name="tanaboon tongbuasirilai" userId="3a6fbbe2-a5cd-4f36-96f1-1e3cf3325333" providerId="ADAL" clId="{5D587EFA-BE5B-404D-BA5C-4E7F43AC77A1}" dt="2024-02-18T04:05:05.923" v="2370" actId="1076"/>
        <pc:sldMkLst>
          <pc:docMk/>
          <pc:sldMk cId="3215014586" sldId="371"/>
        </pc:sldMkLst>
        <pc:spChg chg="mod">
          <ac:chgData name="tanaboon tongbuasirilai" userId="3a6fbbe2-a5cd-4f36-96f1-1e3cf3325333" providerId="ADAL" clId="{5D587EFA-BE5B-404D-BA5C-4E7F43AC77A1}" dt="2024-02-18T00:53:35.741" v="2293" actId="20577"/>
          <ac:spMkLst>
            <pc:docMk/>
            <pc:sldMk cId="3215014586" sldId="371"/>
            <ac:spMk id="2" creationId="{FD90F4F3-FCA9-9A8B-0E77-AB23D02EDEFA}"/>
          </ac:spMkLst>
        </pc:spChg>
        <pc:spChg chg="del">
          <ac:chgData name="tanaboon tongbuasirilai" userId="3a6fbbe2-a5cd-4f36-96f1-1e3cf3325333" providerId="ADAL" clId="{5D587EFA-BE5B-404D-BA5C-4E7F43AC77A1}" dt="2024-02-18T00:51:39.280" v="2213" actId="478"/>
          <ac:spMkLst>
            <pc:docMk/>
            <pc:sldMk cId="3215014586" sldId="371"/>
            <ac:spMk id="3" creationId="{7793EE1E-EB05-B391-E50E-8FD30FB261CD}"/>
          </ac:spMkLst>
        </pc:spChg>
        <pc:spChg chg="add del">
          <ac:chgData name="tanaboon tongbuasirilai" userId="3a6fbbe2-a5cd-4f36-96f1-1e3cf3325333" providerId="ADAL" clId="{5D587EFA-BE5B-404D-BA5C-4E7F43AC77A1}" dt="2024-02-18T00:51:40.882" v="2215" actId="22"/>
          <ac:spMkLst>
            <pc:docMk/>
            <pc:sldMk cId="3215014586" sldId="371"/>
            <ac:spMk id="5" creationId="{410E8FA1-EE8D-EBD1-3652-7DBB2574740A}"/>
          </ac:spMkLst>
        </pc:spChg>
        <pc:spChg chg="add del">
          <ac:chgData name="tanaboon tongbuasirilai" userId="3a6fbbe2-a5cd-4f36-96f1-1e3cf3325333" providerId="ADAL" clId="{5D587EFA-BE5B-404D-BA5C-4E7F43AC77A1}" dt="2024-02-18T00:51:44.397" v="2219" actId="22"/>
          <ac:spMkLst>
            <pc:docMk/>
            <pc:sldMk cId="3215014586" sldId="371"/>
            <ac:spMk id="7" creationId="{D1432502-7E1E-67EB-7948-8BC41244B341}"/>
          </ac:spMkLst>
        </pc:spChg>
        <pc:spChg chg="add mod">
          <ac:chgData name="tanaboon tongbuasirilai" userId="3a6fbbe2-a5cd-4f36-96f1-1e3cf3325333" providerId="ADAL" clId="{5D587EFA-BE5B-404D-BA5C-4E7F43AC77A1}" dt="2024-02-18T00:53:44.339" v="2297" actId="1076"/>
          <ac:spMkLst>
            <pc:docMk/>
            <pc:sldMk cId="3215014586" sldId="371"/>
            <ac:spMk id="9" creationId="{1B6592FD-DAA5-9E03-1634-86664847EFDB}"/>
          </ac:spMkLst>
        </pc:spChg>
        <pc:spChg chg="add mod">
          <ac:chgData name="tanaboon tongbuasirilai" userId="3a6fbbe2-a5cd-4f36-96f1-1e3cf3325333" providerId="ADAL" clId="{5D587EFA-BE5B-404D-BA5C-4E7F43AC77A1}" dt="2024-02-18T00:56:09.281" v="2357" actId="1076"/>
          <ac:spMkLst>
            <pc:docMk/>
            <pc:sldMk cId="3215014586" sldId="371"/>
            <ac:spMk id="14" creationId="{7B0EF427-0413-7751-1E43-4C69753E6338}"/>
          </ac:spMkLst>
        </pc:spChg>
        <pc:spChg chg="add mod">
          <ac:chgData name="tanaboon tongbuasirilai" userId="3a6fbbe2-a5cd-4f36-96f1-1e3cf3325333" providerId="ADAL" clId="{5D587EFA-BE5B-404D-BA5C-4E7F43AC77A1}" dt="2024-02-18T00:55:59.618" v="2356" actId="1076"/>
          <ac:spMkLst>
            <pc:docMk/>
            <pc:sldMk cId="3215014586" sldId="371"/>
            <ac:spMk id="15" creationId="{6AA9F658-BF25-099F-8A12-2E704B7C4DBF}"/>
          </ac:spMkLst>
        </pc:spChg>
        <pc:spChg chg="add del">
          <ac:chgData name="tanaboon tongbuasirilai" userId="3a6fbbe2-a5cd-4f36-96f1-1e3cf3325333" providerId="ADAL" clId="{5D587EFA-BE5B-404D-BA5C-4E7F43AC77A1}" dt="2024-02-18T00:54:46.251" v="2301" actId="22"/>
          <ac:spMkLst>
            <pc:docMk/>
            <pc:sldMk cId="3215014586" sldId="371"/>
            <ac:spMk id="17" creationId="{04D6A397-D4FC-B47A-ABBF-D7FB62BBF00A}"/>
          </ac:spMkLst>
        </pc:spChg>
        <pc:spChg chg="add mod">
          <ac:chgData name="tanaboon tongbuasirilai" userId="3a6fbbe2-a5cd-4f36-96f1-1e3cf3325333" providerId="ADAL" clId="{5D587EFA-BE5B-404D-BA5C-4E7F43AC77A1}" dt="2024-02-18T00:54:55.235" v="2307" actId="1076"/>
          <ac:spMkLst>
            <pc:docMk/>
            <pc:sldMk cId="3215014586" sldId="371"/>
            <ac:spMk id="19" creationId="{EBC966D8-4913-BD50-995D-86CC1AEB8466}"/>
          </ac:spMkLst>
        </pc:spChg>
        <pc:spChg chg="add">
          <ac:chgData name="tanaboon tongbuasirilai" userId="3a6fbbe2-a5cd-4f36-96f1-1e3cf3325333" providerId="ADAL" clId="{5D587EFA-BE5B-404D-BA5C-4E7F43AC77A1}" dt="2024-02-18T00:53:27.084" v="2277" actId="26606"/>
          <ac:spMkLst>
            <pc:docMk/>
            <pc:sldMk cId="3215014586" sldId="371"/>
            <ac:spMk id="20" creationId="{A4AC5506-6312-4701-8D3C-40187889A947}"/>
          </ac:spMkLst>
        </pc:spChg>
        <pc:spChg chg="add del">
          <ac:chgData name="tanaboon tongbuasirilai" userId="3a6fbbe2-a5cd-4f36-96f1-1e3cf3325333" providerId="ADAL" clId="{5D587EFA-BE5B-404D-BA5C-4E7F43AC77A1}" dt="2024-02-18T04:04:43.843" v="2362" actId="22"/>
          <ac:spMkLst>
            <pc:docMk/>
            <pc:sldMk cId="3215014586" sldId="371"/>
            <ac:spMk id="22" creationId="{D9D0DD7B-BB06-915E-2ED4-D7B673CEE568}"/>
          </ac:spMkLst>
        </pc:spChg>
        <pc:spChg chg="add mod">
          <ac:chgData name="tanaboon tongbuasirilai" userId="3a6fbbe2-a5cd-4f36-96f1-1e3cf3325333" providerId="ADAL" clId="{5D587EFA-BE5B-404D-BA5C-4E7F43AC77A1}" dt="2024-02-18T04:05:05.923" v="2370" actId="1076"/>
          <ac:spMkLst>
            <pc:docMk/>
            <pc:sldMk cId="3215014586" sldId="371"/>
            <ac:spMk id="24" creationId="{41E41B92-C031-546A-F28E-304FED03B26D}"/>
          </ac:spMkLst>
        </pc:spChg>
        <pc:picChg chg="add mod">
          <ac:chgData name="tanaboon tongbuasirilai" userId="3a6fbbe2-a5cd-4f36-96f1-1e3cf3325333" providerId="ADAL" clId="{5D587EFA-BE5B-404D-BA5C-4E7F43AC77A1}" dt="2024-02-18T00:53:27.084" v="2277" actId="26606"/>
          <ac:picMkLst>
            <pc:docMk/>
            <pc:sldMk cId="3215014586" sldId="371"/>
            <ac:picMk id="11" creationId="{46FEB26C-C63D-8704-868C-91F506044D2A}"/>
          </ac:picMkLst>
        </pc:picChg>
        <pc:picChg chg="add mod">
          <ac:chgData name="tanaboon tongbuasirilai" userId="3a6fbbe2-a5cd-4f36-96f1-1e3cf3325333" providerId="ADAL" clId="{5D587EFA-BE5B-404D-BA5C-4E7F43AC77A1}" dt="2024-02-18T00:53:27.084" v="2277" actId="26606"/>
          <ac:picMkLst>
            <pc:docMk/>
            <pc:sldMk cId="3215014586" sldId="371"/>
            <ac:picMk id="13" creationId="{E3022C52-AECF-FB9A-E55E-59AAD1B76F16}"/>
          </ac:picMkLst>
        </pc:picChg>
      </pc:sldChg>
      <pc:sldChg chg="addSp delSp modSp new mod setBg">
        <pc:chgData name="tanaboon tongbuasirilai" userId="3a6fbbe2-a5cd-4f36-96f1-1e3cf3325333" providerId="ADAL" clId="{5D587EFA-BE5B-404D-BA5C-4E7F43AC77A1}" dt="2024-02-18T06:26:17.054" v="4036" actId="27614"/>
        <pc:sldMkLst>
          <pc:docMk/>
          <pc:sldMk cId="276294105" sldId="372"/>
        </pc:sldMkLst>
        <pc:spChg chg="mod">
          <ac:chgData name="tanaboon tongbuasirilai" userId="3a6fbbe2-a5cd-4f36-96f1-1e3cf3325333" providerId="ADAL" clId="{5D587EFA-BE5B-404D-BA5C-4E7F43AC77A1}" dt="2024-02-18T06:26:07.372" v="4031" actId="26606"/>
          <ac:spMkLst>
            <pc:docMk/>
            <pc:sldMk cId="276294105" sldId="372"/>
            <ac:spMk id="2" creationId="{4E449A1C-FFFE-98C0-9E70-80348B9555CF}"/>
          </ac:spMkLst>
        </pc:spChg>
        <pc:spChg chg="del">
          <ac:chgData name="tanaboon tongbuasirilai" userId="3a6fbbe2-a5cd-4f36-96f1-1e3cf3325333" providerId="ADAL" clId="{5D587EFA-BE5B-404D-BA5C-4E7F43AC77A1}" dt="2024-02-18T04:30:03.169" v="2941" actId="478"/>
          <ac:spMkLst>
            <pc:docMk/>
            <pc:sldMk cId="276294105" sldId="372"/>
            <ac:spMk id="3" creationId="{16B3506F-330B-D08E-C20F-223C108B8B48}"/>
          </ac:spMkLst>
        </pc:spChg>
        <pc:spChg chg="add mod">
          <ac:chgData name="tanaboon tongbuasirilai" userId="3a6fbbe2-a5cd-4f36-96f1-1e3cf3325333" providerId="ADAL" clId="{5D587EFA-BE5B-404D-BA5C-4E7F43AC77A1}" dt="2024-02-18T06:26:07.372" v="4031" actId="26606"/>
          <ac:spMkLst>
            <pc:docMk/>
            <pc:sldMk cId="276294105" sldId="372"/>
            <ac:spMk id="6" creationId="{4199C03C-D938-77ED-6858-D93B75F1783A}"/>
          </ac:spMkLst>
        </pc:spChg>
        <pc:spChg chg="add del mod">
          <ac:chgData name="tanaboon tongbuasirilai" userId="3a6fbbe2-a5cd-4f36-96f1-1e3cf3325333" providerId="ADAL" clId="{5D587EFA-BE5B-404D-BA5C-4E7F43AC77A1}" dt="2024-02-18T04:40:46.610" v="3214" actId="478"/>
          <ac:spMkLst>
            <pc:docMk/>
            <pc:sldMk cId="276294105" sldId="372"/>
            <ac:spMk id="17" creationId="{354E382E-CD1B-1A1E-2F9A-C740F72C685B}"/>
          </ac:spMkLst>
        </pc:spChg>
        <pc:spChg chg="add mod">
          <ac:chgData name="tanaboon tongbuasirilai" userId="3a6fbbe2-a5cd-4f36-96f1-1e3cf3325333" providerId="ADAL" clId="{5D587EFA-BE5B-404D-BA5C-4E7F43AC77A1}" dt="2024-02-18T06:26:15.191" v="4032" actId="207"/>
          <ac:spMkLst>
            <pc:docMk/>
            <pc:sldMk cId="276294105" sldId="372"/>
            <ac:spMk id="18" creationId="{6F0B85CE-E131-F98B-7F61-98C5063786D3}"/>
          </ac:spMkLst>
        </pc:spChg>
        <pc:spChg chg="add">
          <ac:chgData name="tanaboon tongbuasirilai" userId="3a6fbbe2-a5cd-4f36-96f1-1e3cf3325333" providerId="ADAL" clId="{5D587EFA-BE5B-404D-BA5C-4E7F43AC77A1}" dt="2024-02-18T06:26:07.372" v="4031" actId="26606"/>
          <ac:spMkLst>
            <pc:docMk/>
            <pc:sldMk cId="276294105" sldId="372"/>
            <ac:spMk id="23" creationId="{7301F447-EEF7-48F5-AF73-7566EE7F64AD}"/>
          </ac:spMkLst>
        </pc:spChg>
        <pc:spChg chg="add">
          <ac:chgData name="tanaboon tongbuasirilai" userId="3a6fbbe2-a5cd-4f36-96f1-1e3cf3325333" providerId="ADAL" clId="{5D587EFA-BE5B-404D-BA5C-4E7F43AC77A1}" dt="2024-02-18T06:26:07.372" v="4031" actId="26606"/>
          <ac:spMkLst>
            <pc:docMk/>
            <pc:sldMk cId="276294105" sldId="372"/>
            <ac:spMk id="25" creationId="{F7117410-A2A4-4085-9ADC-46744551DBDE}"/>
          </ac:spMkLst>
        </pc:spChg>
        <pc:spChg chg="add">
          <ac:chgData name="tanaboon tongbuasirilai" userId="3a6fbbe2-a5cd-4f36-96f1-1e3cf3325333" providerId="ADAL" clId="{5D587EFA-BE5B-404D-BA5C-4E7F43AC77A1}" dt="2024-02-18T06:26:07.372" v="4031" actId="26606"/>
          <ac:spMkLst>
            <pc:docMk/>
            <pc:sldMk cId="276294105" sldId="372"/>
            <ac:spMk id="27" creationId="{99F74EB5-E547-4FB4-95F5-BCC788F3C4A0}"/>
          </ac:spMkLst>
        </pc:spChg>
        <pc:picChg chg="add mod">
          <ac:chgData name="tanaboon tongbuasirilai" userId="3a6fbbe2-a5cd-4f36-96f1-1e3cf3325333" providerId="ADAL" clId="{5D587EFA-BE5B-404D-BA5C-4E7F43AC77A1}" dt="2024-02-18T06:26:16.587" v="4034" actId="27614"/>
          <ac:picMkLst>
            <pc:docMk/>
            <pc:sldMk cId="276294105" sldId="372"/>
            <ac:picMk id="4" creationId="{4C78BB57-E389-7F8F-7640-A3B9D9CD3448}"/>
          </ac:picMkLst>
        </pc:picChg>
        <pc:picChg chg="add mod">
          <ac:chgData name="tanaboon tongbuasirilai" userId="3a6fbbe2-a5cd-4f36-96f1-1e3cf3325333" providerId="ADAL" clId="{5D587EFA-BE5B-404D-BA5C-4E7F43AC77A1}" dt="2024-02-18T06:26:17.054" v="4036" actId="27614"/>
          <ac:picMkLst>
            <pc:docMk/>
            <pc:sldMk cId="276294105" sldId="372"/>
            <ac:picMk id="5" creationId="{CA9E7D3A-F2ED-CAB6-FD1E-8BD4D8BDCA8C}"/>
          </ac:picMkLst>
        </pc:picChg>
        <pc:picChg chg="add del">
          <ac:chgData name="tanaboon tongbuasirilai" userId="3a6fbbe2-a5cd-4f36-96f1-1e3cf3325333" providerId="ADAL" clId="{5D587EFA-BE5B-404D-BA5C-4E7F43AC77A1}" dt="2024-02-18T04:38:35.573" v="3204" actId="478"/>
          <ac:picMkLst>
            <pc:docMk/>
            <pc:sldMk cId="276294105" sldId="372"/>
            <ac:picMk id="8" creationId="{F6216831-CF53-6D48-404D-1778A147B93B}"/>
          </ac:picMkLst>
        </pc:picChg>
        <pc:picChg chg="add mod">
          <ac:chgData name="tanaboon tongbuasirilai" userId="3a6fbbe2-a5cd-4f36-96f1-1e3cf3325333" providerId="ADAL" clId="{5D587EFA-BE5B-404D-BA5C-4E7F43AC77A1}" dt="2024-02-18T06:26:07.372" v="4031" actId="26606"/>
          <ac:picMkLst>
            <pc:docMk/>
            <pc:sldMk cId="276294105" sldId="372"/>
            <ac:picMk id="10" creationId="{ADE9593A-C424-851F-741B-BAB0C7D0C134}"/>
          </ac:picMkLst>
        </pc:picChg>
        <pc:picChg chg="add mod">
          <ac:chgData name="tanaboon tongbuasirilai" userId="3a6fbbe2-a5cd-4f36-96f1-1e3cf3325333" providerId="ADAL" clId="{5D587EFA-BE5B-404D-BA5C-4E7F43AC77A1}" dt="2024-02-18T06:26:07.372" v="4031" actId="26606"/>
          <ac:picMkLst>
            <pc:docMk/>
            <pc:sldMk cId="276294105" sldId="372"/>
            <ac:picMk id="12" creationId="{493C1B2E-A4DD-E37D-2536-EB8E36C62679}"/>
          </ac:picMkLst>
        </pc:picChg>
        <pc:picChg chg="add mod">
          <ac:chgData name="tanaboon tongbuasirilai" userId="3a6fbbe2-a5cd-4f36-96f1-1e3cf3325333" providerId="ADAL" clId="{5D587EFA-BE5B-404D-BA5C-4E7F43AC77A1}" dt="2024-02-18T06:26:16.588" v="4035" actId="27614"/>
          <ac:picMkLst>
            <pc:docMk/>
            <pc:sldMk cId="276294105" sldId="372"/>
            <ac:picMk id="14" creationId="{B5B80F54-353B-56B6-5D57-E8F6709F5B7F}"/>
          </ac:picMkLst>
        </pc:picChg>
        <pc:picChg chg="add mod">
          <ac:chgData name="tanaboon tongbuasirilai" userId="3a6fbbe2-a5cd-4f36-96f1-1e3cf3325333" providerId="ADAL" clId="{5D587EFA-BE5B-404D-BA5C-4E7F43AC77A1}" dt="2024-02-18T06:26:15.867" v="4033" actId="27614"/>
          <ac:picMkLst>
            <pc:docMk/>
            <pc:sldMk cId="276294105" sldId="372"/>
            <ac:picMk id="16" creationId="{A391ECD2-F076-91B5-938B-8ED357568B41}"/>
          </ac:picMkLst>
        </pc:picChg>
      </pc:sldChg>
      <pc:sldChg chg="addSp delSp modSp new mod setBg">
        <pc:chgData name="tanaboon tongbuasirilai" userId="3a6fbbe2-a5cd-4f36-96f1-1e3cf3325333" providerId="ADAL" clId="{5D587EFA-BE5B-404D-BA5C-4E7F43AC77A1}" dt="2024-02-18T05:05:08.832" v="3549" actId="26606"/>
        <pc:sldMkLst>
          <pc:docMk/>
          <pc:sldMk cId="2911799573" sldId="373"/>
        </pc:sldMkLst>
        <pc:spChg chg="mod">
          <ac:chgData name="tanaboon tongbuasirilai" userId="3a6fbbe2-a5cd-4f36-96f1-1e3cf3325333" providerId="ADAL" clId="{5D587EFA-BE5B-404D-BA5C-4E7F43AC77A1}" dt="2024-02-18T05:05:08.832" v="3549" actId="26606"/>
          <ac:spMkLst>
            <pc:docMk/>
            <pc:sldMk cId="2911799573" sldId="373"/>
            <ac:spMk id="2" creationId="{EF6D581E-230B-238B-A907-F5A0D9757571}"/>
          </ac:spMkLst>
        </pc:spChg>
        <pc:spChg chg="del">
          <ac:chgData name="tanaboon tongbuasirilai" userId="3a6fbbe2-a5cd-4f36-96f1-1e3cf3325333" providerId="ADAL" clId="{5D587EFA-BE5B-404D-BA5C-4E7F43AC77A1}" dt="2024-02-18T05:03:42.701" v="3475" actId="478"/>
          <ac:spMkLst>
            <pc:docMk/>
            <pc:sldMk cId="2911799573" sldId="373"/>
            <ac:spMk id="3" creationId="{1E39ABA6-14DB-7F80-21C6-CC0E76F40F6E}"/>
          </ac:spMkLst>
        </pc:spChg>
        <pc:spChg chg="add">
          <ac:chgData name="tanaboon tongbuasirilai" userId="3a6fbbe2-a5cd-4f36-96f1-1e3cf3325333" providerId="ADAL" clId="{5D587EFA-BE5B-404D-BA5C-4E7F43AC77A1}" dt="2024-02-18T05:05:08.832" v="3549" actId="26606"/>
          <ac:spMkLst>
            <pc:docMk/>
            <pc:sldMk cId="2911799573" sldId="373"/>
            <ac:spMk id="12" creationId="{A4AC5506-6312-4701-8D3C-40187889A947}"/>
          </ac:spMkLst>
        </pc:spChg>
        <pc:picChg chg="add del">
          <ac:chgData name="tanaboon tongbuasirilai" userId="3a6fbbe2-a5cd-4f36-96f1-1e3cf3325333" providerId="ADAL" clId="{5D587EFA-BE5B-404D-BA5C-4E7F43AC77A1}" dt="2024-02-18T04:51:10.683" v="3241" actId="22"/>
          <ac:picMkLst>
            <pc:docMk/>
            <pc:sldMk cId="2911799573" sldId="373"/>
            <ac:picMk id="5" creationId="{E050A220-0EF5-0DFB-B927-2B091A6F5D05}"/>
          </ac:picMkLst>
        </pc:picChg>
        <pc:picChg chg="add mod">
          <ac:chgData name="tanaboon tongbuasirilai" userId="3a6fbbe2-a5cd-4f36-96f1-1e3cf3325333" providerId="ADAL" clId="{5D587EFA-BE5B-404D-BA5C-4E7F43AC77A1}" dt="2024-02-18T05:05:08.832" v="3549" actId="26606"/>
          <ac:picMkLst>
            <pc:docMk/>
            <pc:sldMk cId="2911799573" sldId="373"/>
            <ac:picMk id="7" creationId="{BFA4F3C0-5284-625B-B280-E4C5D2EDCBD8}"/>
          </ac:picMkLst>
        </pc:picChg>
      </pc:sldChg>
      <pc:sldChg chg="addSp modSp new mod ord setBg">
        <pc:chgData name="tanaboon tongbuasirilai" userId="3a6fbbe2-a5cd-4f36-96f1-1e3cf3325333" providerId="ADAL" clId="{5D587EFA-BE5B-404D-BA5C-4E7F43AC77A1}" dt="2024-02-18T06:25:42.501" v="4030" actId="26606"/>
        <pc:sldMkLst>
          <pc:docMk/>
          <pc:sldMk cId="521226274" sldId="374"/>
        </pc:sldMkLst>
        <pc:spChg chg="mod">
          <ac:chgData name="tanaboon tongbuasirilai" userId="3a6fbbe2-a5cd-4f36-96f1-1e3cf3325333" providerId="ADAL" clId="{5D587EFA-BE5B-404D-BA5C-4E7F43AC77A1}" dt="2024-02-18T06:25:42.501" v="4030" actId="26606"/>
          <ac:spMkLst>
            <pc:docMk/>
            <pc:sldMk cId="521226274" sldId="374"/>
            <ac:spMk id="2" creationId="{09075079-E5D8-ECE0-CA70-2CCF15F9C932}"/>
          </ac:spMkLst>
        </pc:spChg>
        <pc:spChg chg="mod">
          <ac:chgData name="tanaboon tongbuasirilai" userId="3a6fbbe2-a5cd-4f36-96f1-1e3cf3325333" providerId="ADAL" clId="{5D587EFA-BE5B-404D-BA5C-4E7F43AC77A1}" dt="2024-02-18T06:25:42.501" v="4030" actId="26606"/>
          <ac:spMkLst>
            <pc:docMk/>
            <pc:sldMk cId="521226274" sldId="374"/>
            <ac:spMk id="3" creationId="{934B4F5F-4717-0DA3-D10D-00679E2D1491}"/>
          </ac:spMkLst>
        </pc:spChg>
        <pc:spChg chg="add">
          <ac:chgData name="tanaboon tongbuasirilai" userId="3a6fbbe2-a5cd-4f36-96f1-1e3cf3325333" providerId="ADAL" clId="{5D587EFA-BE5B-404D-BA5C-4E7F43AC77A1}" dt="2024-02-18T06:25:42.501" v="4030" actId="26606"/>
          <ac:spMkLst>
            <pc:docMk/>
            <pc:sldMk cId="521226274" sldId="374"/>
            <ac:spMk id="8" creationId="{907EF6B7-1338-4443-8C46-6A318D952DFD}"/>
          </ac:spMkLst>
        </pc:spChg>
        <pc:spChg chg="add">
          <ac:chgData name="tanaboon tongbuasirilai" userId="3a6fbbe2-a5cd-4f36-96f1-1e3cf3325333" providerId="ADAL" clId="{5D587EFA-BE5B-404D-BA5C-4E7F43AC77A1}" dt="2024-02-18T06:25:42.501" v="4030" actId="26606"/>
          <ac:spMkLst>
            <pc:docMk/>
            <pc:sldMk cId="521226274" sldId="374"/>
            <ac:spMk id="10" creationId="{DAAE4CDD-124C-4DCF-9584-B6033B545DD5}"/>
          </ac:spMkLst>
        </pc:spChg>
        <pc:spChg chg="add">
          <ac:chgData name="tanaboon tongbuasirilai" userId="3a6fbbe2-a5cd-4f36-96f1-1e3cf3325333" providerId="ADAL" clId="{5D587EFA-BE5B-404D-BA5C-4E7F43AC77A1}" dt="2024-02-18T06:25:42.501" v="4030" actId="26606"/>
          <ac:spMkLst>
            <pc:docMk/>
            <pc:sldMk cId="521226274" sldId="374"/>
            <ac:spMk id="12" creationId="{081E4A58-353D-44AE-B2FC-2A74E2E400F7}"/>
          </ac:spMkLst>
        </pc:spChg>
      </pc:sldChg>
      <pc:sldChg chg="addSp delSp modSp new mod setBg">
        <pc:chgData name="tanaboon tongbuasirilai" userId="3a6fbbe2-a5cd-4f36-96f1-1e3cf3325333" providerId="ADAL" clId="{5D587EFA-BE5B-404D-BA5C-4E7F43AC77A1}" dt="2024-02-18T05:05:05.343" v="3548" actId="26606"/>
        <pc:sldMkLst>
          <pc:docMk/>
          <pc:sldMk cId="4046469713" sldId="375"/>
        </pc:sldMkLst>
        <pc:spChg chg="mod">
          <ac:chgData name="tanaboon tongbuasirilai" userId="3a6fbbe2-a5cd-4f36-96f1-1e3cf3325333" providerId="ADAL" clId="{5D587EFA-BE5B-404D-BA5C-4E7F43AC77A1}" dt="2024-02-18T05:05:05.343" v="3548" actId="26606"/>
          <ac:spMkLst>
            <pc:docMk/>
            <pc:sldMk cId="4046469713" sldId="375"/>
            <ac:spMk id="2" creationId="{B43E6ABA-2691-5394-BDD8-1384678878C2}"/>
          </ac:spMkLst>
        </pc:spChg>
        <pc:spChg chg="del">
          <ac:chgData name="tanaboon tongbuasirilai" userId="3a6fbbe2-a5cd-4f36-96f1-1e3cf3325333" providerId="ADAL" clId="{5D587EFA-BE5B-404D-BA5C-4E7F43AC77A1}" dt="2024-02-18T05:04:47.055" v="3513" actId="478"/>
          <ac:spMkLst>
            <pc:docMk/>
            <pc:sldMk cId="4046469713" sldId="375"/>
            <ac:spMk id="3" creationId="{B210A401-BDDD-AEC1-489D-E6CDA8D0DE18}"/>
          </ac:spMkLst>
        </pc:spChg>
        <pc:spChg chg="add">
          <ac:chgData name="tanaboon tongbuasirilai" userId="3a6fbbe2-a5cd-4f36-96f1-1e3cf3325333" providerId="ADAL" clId="{5D587EFA-BE5B-404D-BA5C-4E7F43AC77A1}" dt="2024-02-18T05:05:05.343" v="3548" actId="26606"/>
          <ac:spMkLst>
            <pc:docMk/>
            <pc:sldMk cId="4046469713" sldId="375"/>
            <ac:spMk id="10" creationId="{A4AC5506-6312-4701-8D3C-40187889A947}"/>
          </ac:spMkLst>
        </pc:spChg>
        <pc:picChg chg="add mod">
          <ac:chgData name="tanaboon tongbuasirilai" userId="3a6fbbe2-a5cd-4f36-96f1-1e3cf3325333" providerId="ADAL" clId="{5D587EFA-BE5B-404D-BA5C-4E7F43AC77A1}" dt="2024-02-18T05:05:05.343" v="3548" actId="26606"/>
          <ac:picMkLst>
            <pc:docMk/>
            <pc:sldMk cId="4046469713" sldId="375"/>
            <ac:picMk id="5" creationId="{686F891A-C2DA-C38F-60CB-DC9AF1B002F7}"/>
          </ac:picMkLst>
        </pc:picChg>
      </pc:sldChg>
      <pc:sldChg chg="addSp delSp modSp new mod modAnim">
        <pc:chgData name="tanaboon tongbuasirilai" userId="3a6fbbe2-a5cd-4f36-96f1-1e3cf3325333" providerId="ADAL" clId="{5D587EFA-BE5B-404D-BA5C-4E7F43AC77A1}" dt="2024-02-18T14:49:56.979" v="4675" actId="27636"/>
        <pc:sldMkLst>
          <pc:docMk/>
          <pc:sldMk cId="1933238376" sldId="376"/>
        </pc:sldMkLst>
        <pc:spChg chg="mod">
          <ac:chgData name="tanaboon tongbuasirilai" userId="3a6fbbe2-a5cd-4f36-96f1-1e3cf3325333" providerId="ADAL" clId="{5D587EFA-BE5B-404D-BA5C-4E7F43AC77A1}" dt="2024-02-18T14:49:56.979" v="4675" actId="27636"/>
          <ac:spMkLst>
            <pc:docMk/>
            <pc:sldMk cId="1933238376" sldId="376"/>
            <ac:spMk id="2" creationId="{B6D39262-B0E9-2CBE-281D-AB229FDDA094}"/>
          </ac:spMkLst>
        </pc:spChg>
        <pc:spChg chg="del">
          <ac:chgData name="tanaboon tongbuasirilai" userId="3a6fbbe2-a5cd-4f36-96f1-1e3cf3325333" providerId="ADAL" clId="{5D587EFA-BE5B-404D-BA5C-4E7F43AC77A1}" dt="2024-02-18T06:27:45.920" v="4038" actId="478"/>
          <ac:spMkLst>
            <pc:docMk/>
            <pc:sldMk cId="1933238376" sldId="376"/>
            <ac:spMk id="3" creationId="{22A0215B-E0B2-50FE-8CDF-B3830142CEF5}"/>
          </ac:spMkLst>
        </pc:spChg>
        <pc:grpChg chg="add mod">
          <ac:chgData name="tanaboon tongbuasirilai" userId="3a6fbbe2-a5cd-4f36-96f1-1e3cf3325333" providerId="ADAL" clId="{5D587EFA-BE5B-404D-BA5C-4E7F43AC77A1}" dt="2024-02-18T06:30:06.719" v="4197" actId="14100"/>
          <ac:grpSpMkLst>
            <pc:docMk/>
            <pc:sldMk cId="1933238376" sldId="376"/>
            <ac:grpSpMk id="10" creationId="{610F4B0E-D33E-7B90-C9E1-784C11F3543B}"/>
          </ac:grpSpMkLst>
        </pc:grpChg>
        <pc:grpChg chg="add mod">
          <ac:chgData name="tanaboon tongbuasirilai" userId="3a6fbbe2-a5cd-4f36-96f1-1e3cf3325333" providerId="ADAL" clId="{5D587EFA-BE5B-404D-BA5C-4E7F43AC77A1}" dt="2024-02-18T06:30:10.771" v="4198" actId="14100"/>
          <ac:grpSpMkLst>
            <pc:docMk/>
            <pc:sldMk cId="1933238376" sldId="376"/>
            <ac:grpSpMk id="11" creationId="{35954E2A-4208-3ABE-D965-2D3EC07D6E58}"/>
          </ac:grpSpMkLst>
        </pc:grpChg>
        <pc:picChg chg="add mod">
          <ac:chgData name="tanaboon tongbuasirilai" userId="3a6fbbe2-a5cd-4f36-96f1-1e3cf3325333" providerId="ADAL" clId="{5D587EFA-BE5B-404D-BA5C-4E7F43AC77A1}" dt="2024-02-18T06:28:28.879" v="4105" actId="1076"/>
          <ac:picMkLst>
            <pc:docMk/>
            <pc:sldMk cId="1933238376" sldId="376"/>
            <ac:picMk id="4" creationId="{254E9BC5-EA44-05B5-E172-D3CC0B13E625}"/>
          </ac:picMkLst>
        </pc:picChg>
        <pc:picChg chg="add mod">
          <ac:chgData name="tanaboon tongbuasirilai" userId="3a6fbbe2-a5cd-4f36-96f1-1e3cf3325333" providerId="ADAL" clId="{5D587EFA-BE5B-404D-BA5C-4E7F43AC77A1}" dt="2024-02-18T06:28:32.369" v="4106" actId="1076"/>
          <ac:picMkLst>
            <pc:docMk/>
            <pc:sldMk cId="1933238376" sldId="376"/>
            <ac:picMk id="5" creationId="{D5E366F1-B588-925C-6672-B33093E45146}"/>
          </ac:picMkLst>
        </pc:picChg>
        <pc:picChg chg="add mod">
          <ac:chgData name="tanaboon tongbuasirilai" userId="3a6fbbe2-a5cd-4f36-96f1-1e3cf3325333" providerId="ADAL" clId="{5D587EFA-BE5B-404D-BA5C-4E7F43AC77A1}" dt="2024-02-18T06:28:55.004" v="4110" actId="164"/>
          <ac:picMkLst>
            <pc:docMk/>
            <pc:sldMk cId="1933238376" sldId="376"/>
            <ac:picMk id="6" creationId="{F449F0FC-9A8A-DAEE-B02D-5666D3B14920}"/>
          </ac:picMkLst>
        </pc:picChg>
        <pc:picChg chg="add mod">
          <ac:chgData name="tanaboon tongbuasirilai" userId="3a6fbbe2-a5cd-4f36-96f1-1e3cf3325333" providerId="ADAL" clId="{5D587EFA-BE5B-404D-BA5C-4E7F43AC77A1}" dt="2024-02-18T06:28:55.004" v="4110" actId="164"/>
          <ac:picMkLst>
            <pc:docMk/>
            <pc:sldMk cId="1933238376" sldId="376"/>
            <ac:picMk id="7" creationId="{82F4786E-9D9E-3AA4-5529-C84D73277A6E}"/>
          </ac:picMkLst>
        </pc:picChg>
        <pc:picChg chg="add mod">
          <ac:chgData name="tanaboon tongbuasirilai" userId="3a6fbbe2-a5cd-4f36-96f1-1e3cf3325333" providerId="ADAL" clId="{5D587EFA-BE5B-404D-BA5C-4E7F43AC77A1}" dt="2024-02-18T06:28:49.568" v="4109" actId="164"/>
          <ac:picMkLst>
            <pc:docMk/>
            <pc:sldMk cId="1933238376" sldId="376"/>
            <ac:picMk id="8" creationId="{D77BACAF-734A-3C83-3946-DFEF773EAB06}"/>
          </ac:picMkLst>
        </pc:picChg>
        <pc:picChg chg="add mod">
          <ac:chgData name="tanaboon tongbuasirilai" userId="3a6fbbe2-a5cd-4f36-96f1-1e3cf3325333" providerId="ADAL" clId="{5D587EFA-BE5B-404D-BA5C-4E7F43AC77A1}" dt="2024-02-18T06:28:49.568" v="4109" actId="164"/>
          <ac:picMkLst>
            <pc:docMk/>
            <pc:sldMk cId="1933238376" sldId="376"/>
            <ac:picMk id="9" creationId="{56E797E5-C57F-0489-1A34-0CBE2E2B798F}"/>
          </ac:picMkLst>
        </pc:picChg>
        <pc:picChg chg="add mod">
          <ac:chgData name="tanaboon tongbuasirilai" userId="3a6fbbe2-a5cd-4f36-96f1-1e3cf3325333" providerId="ADAL" clId="{5D587EFA-BE5B-404D-BA5C-4E7F43AC77A1}" dt="2024-02-18T06:29:13.874" v="4121" actId="1076"/>
          <ac:picMkLst>
            <pc:docMk/>
            <pc:sldMk cId="1933238376" sldId="376"/>
            <ac:picMk id="12" creationId="{6EA7A42A-06A6-41E2-D92C-37C7A2CAA1BC}"/>
          </ac:picMkLst>
        </pc:picChg>
        <pc:picChg chg="add mod">
          <ac:chgData name="tanaboon tongbuasirilai" userId="3a6fbbe2-a5cd-4f36-96f1-1e3cf3325333" providerId="ADAL" clId="{5D587EFA-BE5B-404D-BA5C-4E7F43AC77A1}" dt="2024-02-18T06:30:45.754" v="4201" actId="14100"/>
          <ac:picMkLst>
            <pc:docMk/>
            <pc:sldMk cId="1933238376" sldId="376"/>
            <ac:picMk id="13" creationId="{A1DF182D-2388-E20B-4656-E478BB4E9648}"/>
          </ac:picMkLst>
        </pc:picChg>
        <pc:picChg chg="add mod">
          <ac:chgData name="tanaboon tongbuasirilai" userId="3a6fbbe2-a5cd-4f36-96f1-1e3cf3325333" providerId="ADAL" clId="{5D587EFA-BE5B-404D-BA5C-4E7F43AC77A1}" dt="2024-02-18T06:30:50.630" v="4202" actId="14100"/>
          <ac:picMkLst>
            <pc:docMk/>
            <pc:sldMk cId="1933238376" sldId="376"/>
            <ac:picMk id="14" creationId="{DB80F1AA-CAA8-8D24-04CA-3AC1865B488D}"/>
          </ac:picMkLst>
        </pc:picChg>
        <pc:picChg chg="add mod">
          <ac:chgData name="tanaboon tongbuasirilai" userId="3a6fbbe2-a5cd-4f36-96f1-1e3cf3325333" providerId="ADAL" clId="{5D587EFA-BE5B-404D-BA5C-4E7F43AC77A1}" dt="2024-02-18T06:31:48.233" v="4206" actId="1076"/>
          <ac:picMkLst>
            <pc:docMk/>
            <pc:sldMk cId="1933238376" sldId="376"/>
            <ac:picMk id="16" creationId="{A5D841A8-031B-F963-08BC-67C8396C8978}"/>
          </ac:picMkLst>
        </pc:picChg>
        <pc:picChg chg="add mod">
          <ac:chgData name="tanaboon tongbuasirilai" userId="3a6fbbe2-a5cd-4f36-96f1-1e3cf3325333" providerId="ADAL" clId="{5D587EFA-BE5B-404D-BA5C-4E7F43AC77A1}" dt="2024-02-18T14:35:16.841" v="4425" actId="1076"/>
          <ac:picMkLst>
            <pc:docMk/>
            <pc:sldMk cId="1933238376" sldId="376"/>
            <ac:picMk id="18" creationId="{723D528F-81B1-0128-AAA7-3036929404BE}"/>
          </ac:picMkLst>
        </pc:picChg>
        <pc:picChg chg="add mod">
          <ac:chgData name="tanaboon tongbuasirilai" userId="3a6fbbe2-a5cd-4f36-96f1-1e3cf3325333" providerId="ADAL" clId="{5D587EFA-BE5B-404D-BA5C-4E7F43AC77A1}" dt="2024-02-18T06:34:40.295" v="4234" actId="14100"/>
          <ac:picMkLst>
            <pc:docMk/>
            <pc:sldMk cId="1933238376" sldId="376"/>
            <ac:picMk id="20" creationId="{8C88EC8F-8BF6-C995-2257-22A423DC11E9}"/>
          </ac:picMkLst>
        </pc:picChg>
        <pc:picChg chg="add mod">
          <ac:chgData name="tanaboon tongbuasirilai" userId="3a6fbbe2-a5cd-4f36-96f1-1e3cf3325333" providerId="ADAL" clId="{5D587EFA-BE5B-404D-BA5C-4E7F43AC77A1}" dt="2024-02-18T06:34:54.145" v="4253" actId="1037"/>
          <ac:picMkLst>
            <pc:docMk/>
            <pc:sldMk cId="1933238376" sldId="376"/>
            <ac:picMk id="22" creationId="{BBED2B48-E7E8-C0D8-EBCA-CF3BA14EAFE6}"/>
          </ac:picMkLst>
        </pc:picChg>
        <pc:picChg chg="add mod">
          <ac:chgData name="tanaboon tongbuasirilai" userId="3a6fbbe2-a5cd-4f36-96f1-1e3cf3325333" providerId="ADAL" clId="{5D587EFA-BE5B-404D-BA5C-4E7F43AC77A1}" dt="2024-02-18T14:39:19.346" v="4427" actId="1076"/>
          <ac:picMkLst>
            <pc:docMk/>
            <pc:sldMk cId="1933238376" sldId="376"/>
            <ac:picMk id="24" creationId="{B3B2C4A2-3A36-AB55-6CBB-35439F974816}"/>
          </ac:picMkLst>
        </pc:picChg>
      </pc:sldChg>
      <pc:sldChg chg="addSp delSp modSp new mod ord setBg">
        <pc:chgData name="tanaboon tongbuasirilai" userId="3a6fbbe2-a5cd-4f36-96f1-1e3cf3325333" providerId="ADAL" clId="{5D587EFA-BE5B-404D-BA5C-4E7F43AC77A1}" dt="2024-02-18T14:44:46.124" v="4564" actId="1076"/>
        <pc:sldMkLst>
          <pc:docMk/>
          <pc:sldMk cId="2213917706" sldId="377"/>
        </pc:sldMkLst>
        <pc:spChg chg="mod">
          <ac:chgData name="tanaboon tongbuasirilai" userId="3a6fbbe2-a5cd-4f36-96f1-1e3cf3325333" providerId="ADAL" clId="{5D587EFA-BE5B-404D-BA5C-4E7F43AC77A1}" dt="2024-02-18T14:43:44.471" v="4536" actId="26606"/>
          <ac:spMkLst>
            <pc:docMk/>
            <pc:sldMk cId="2213917706" sldId="377"/>
            <ac:spMk id="2" creationId="{ED0F705E-0C79-0AEC-C29E-218B54F0BC22}"/>
          </ac:spMkLst>
        </pc:spChg>
        <pc:spChg chg="del">
          <ac:chgData name="tanaboon tongbuasirilai" userId="3a6fbbe2-a5cd-4f36-96f1-1e3cf3325333" providerId="ADAL" clId="{5D587EFA-BE5B-404D-BA5C-4E7F43AC77A1}" dt="2024-02-18T06:47:09.198" v="4327" actId="478"/>
          <ac:spMkLst>
            <pc:docMk/>
            <pc:sldMk cId="2213917706" sldId="377"/>
            <ac:spMk id="3" creationId="{1AC672BB-AE21-A01D-3901-099CFBB5BDD7}"/>
          </ac:spMkLst>
        </pc:spChg>
        <pc:spChg chg="add mod">
          <ac:chgData name="tanaboon tongbuasirilai" userId="3a6fbbe2-a5cd-4f36-96f1-1e3cf3325333" providerId="ADAL" clId="{5D587EFA-BE5B-404D-BA5C-4E7F43AC77A1}" dt="2024-02-18T14:43:50.901" v="4545" actId="962"/>
          <ac:spMkLst>
            <pc:docMk/>
            <pc:sldMk cId="2213917706" sldId="377"/>
            <ac:spMk id="10" creationId="{8EECE4BC-FC1B-FFF2-DC6F-0C1915FCF955}"/>
          </ac:spMkLst>
        </pc:spChg>
        <pc:spChg chg="add mod">
          <ac:chgData name="tanaboon tongbuasirilai" userId="3a6fbbe2-a5cd-4f36-96f1-1e3cf3325333" providerId="ADAL" clId="{5D587EFA-BE5B-404D-BA5C-4E7F43AC77A1}" dt="2024-02-18T14:44:14.555" v="4555" actId="1076"/>
          <ac:spMkLst>
            <pc:docMk/>
            <pc:sldMk cId="2213917706" sldId="377"/>
            <ac:spMk id="19" creationId="{A42A8E4E-938E-7B73-74E3-C6D28C491315}"/>
          </ac:spMkLst>
        </pc:spChg>
        <pc:spChg chg="add del">
          <ac:chgData name="tanaboon tongbuasirilai" userId="3a6fbbe2-a5cd-4f36-96f1-1e3cf3325333" providerId="ADAL" clId="{5D587EFA-BE5B-404D-BA5C-4E7F43AC77A1}" dt="2024-02-18T14:44:32.541" v="4557" actId="22"/>
          <ac:spMkLst>
            <pc:docMk/>
            <pc:sldMk cId="2213917706" sldId="377"/>
            <ac:spMk id="21" creationId="{C2807343-CE41-93CF-00DA-172E0620E5A5}"/>
          </ac:spMkLst>
        </pc:spChg>
        <pc:spChg chg="add">
          <ac:chgData name="tanaboon tongbuasirilai" userId="3a6fbbe2-a5cd-4f36-96f1-1e3cf3325333" providerId="ADAL" clId="{5D587EFA-BE5B-404D-BA5C-4E7F43AC77A1}" dt="2024-02-18T14:43:44.471" v="4536" actId="26606"/>
          <ac:spMkLst>
            <pc:docMk/>
            <pc:sldMk cId="2213917706" sldId="377"/>
            <ac:spMk id="23" creationId="{7301F447-EEF7-48F5-AF73-7566EE7F64AD}"/>
          </ac:spMkLst>
        </pc:spChg>
        <pc:spChg chg="add mod">
          <ac:chgData name="tanaboon tongbuasirilai" userId="3a6fbbe2-a5cd-4f36-96f1-1e3cf3325333" providerId="ADAL" clId="{5D587EFA-BE5B-404D-BA5C-4E7F43AC77A1}" dt="2024-02-18T14:44:46.124" v="4564" actId="1076"/>
          <ac:spMkLst>
            <pc:docMk/>
            <pc:sldMk cId="2213917706" sldId="377"/>
            <ac:spMk id="24" creationId="{05D39D26-E5EE-1D9A-6F57-F25DF52F85CC}"/>
          </ac:spMkLst>
        </pc:spChg>
        <pc:spChg chg="add">
          <ac:chgData name="tanaboon tongbuasirilai" userId="3a6fbbe2-a5cd-4f36-96f1-1e3cf3325333" providerId="ADAL" clId="{5D587EFA-BE5B-404D-BA5C-4E7F43AC77A1}" dt="2024-02-18T14:43:44.471" v="4536" actId="26606"/>
          <ac:spMkLst>
            <pc:docMk/>
            <pc:sldMk cId="2213917706" sldId="377"/>
            <ac:spMk id="25" creationId="{F7117410-A2A4-4085-9ADC-46744551DBDE}"/>
          </ac:spMkLst>
        </pc:spChg>
        <pc:spChg chg="add">
          <ac:chgData name="tanaboon tongbuasirilai" userId="3a6fbbe2-a5cd-4f36-96f1-1e3cf3325333" providerId="ADAL" clId="{5D587EFA-BE5B-404D-BA5C-4E7F43AC77A1}" dt="2024-02-18T14:43:44.471" v="4536" actId="26606"/>
          <ac:spMkLst>
            <pc:docMk/>
            <pc:sldMk cId="2213917706" sldId="377"/>
            <ac:spMk id="27" creationId="{99F74EB5-E547-4FB4-95F5-BCC788F3C4A0}"/>
          </ac:spMkLst>
        </pc:spChg>
        <pc:picChg chg="add mod">
          <ac:chgData name="tanaboon tongbuasirilai" userId="3a6fbbe2-a5cd-4f36-96f1-1e3cf3325333" providerId="ADAL" clId="{5D587EFA-BE5B-404D-BA5C-4E7F43AC77A1}" dt="2024-02-18T14:43:44.471" v="4536" actId="26606"/>
          <ac:picMkLst>
            <pc:docMk/>
            <pc:sldMk cId="2213917706" sldId="377"/>
            <ac:picMk id="5" creationId="{5F9D0C57-D7FE-4BB1-EA2C-974FF2A3F5AD}"/>
          </ac:picMkLst>
        </pc:picChg>
        <pc:picChg chg="add mod">
          <ac:chgData name="tanaboon tongbuasirilai" userId="3a6fbbe2-a5cd-4f36-96f1-1e3cf3325333" providerId="ADAL" clId="{5D587EFA-BE5B-404D-BA5C-4E7F43AC77A1}" dt="2024-02-18T14:43:50.900" v="4544" actId="27614"/>
          <ac:picMkLst>
            <pc:docMk/>
            <pc:sldMk cId="2213917706" sldId="377"/>
            <ac:picMk id="7" creationId="{FB6B0C34-8E59-639A-7293-52A6F70B7A9F}"/>
          </ac:picMkLst>
        </pc:picChg>
        <pc:picChg chg="add mod">
          <ac:chgData name="tanaboon tongbuasirilai" userId="3a6fbbe2-a5cd-4f36-96f1-1e3cf3325333" providerId="ADAL" clId="{5D587EFA-BE5B-404D-BA5C-4E7F43AC77A1}" dt="2024-02-18T14:43:50.825" v="4542" actId="27614"/>
          <ac:picMkLst>
            <pc:docMk/>
            <pc:sldMk cId="2213917706" sldId="377"/>
            <ac:picMk id="9" creationId="{462CBFBB-676A-EB59-2870-4FB48D12F5C2}"/>
          </ac:picMkLst>
        </pc:picChg>
        <pc:picChg chg="add mod">
          <ac:chgData name="tanaboon tongbuasirilai" userId="3a6fbbe2-a5cd-4f36-96f1-1e3cf3325333" providerId="ADAL" clId="{5D587EFA-BE5B-404D-BA5C-4E7F43AC77A1}" dt="2024-02-18T14:43:50.823" v="4540" actId="27614"/>
          <ac:picMkLst>
            <pc:docMk/>
            <pc:sldMk cId="2213917706" sldId="377"/>
            <ac:picMk id="14" creationId="{CE4D22B0-EBF0-DB3A-CE49-311BB34B929F}"/>
          </ac:picMkLst>
        </pc:picChg>
        <pc:picChg chg="add mod">
          <ac:chgData name="tanaboon tongbuasirilai" userId="3a6fbbe2-a5cd-4f36-96f1-1e3cf3325333" providerId="ADAL" clId="{5D587EFA-BE5B-404D-BA5C-4E7F43AC77A1}" dt="2024-02-18T14:43:50.620" v="4538" actId="27614"/>
          <ac:picMkLst>
            <pc:docMk/>
            <pc:sldMk cId="2213917706" sldId="377"/>
            <ac:picMk id="16" creationId="{660BDDE3-E1FE-5160-C186-F21262D2F0BB}"/>
          </ac:picMkLst>
        </pc:picChg>
        <pc:picChg chg="add mod">
          <ac:chgData name="tanaboon tongbuasirilai" userId="3a6fbbe2-a5cd-4f36-96f1-1e3cf3325333" providerId="ADAL" clId="{5D587EFA-BE5B-404D-BA5C-4E7F43AC77A1}" dt="2024-02-18T14:43:44.471" v="4536" actId="26606"/>
          <ac:picMkLst>
            <pc:docMk/>
            <pc:sldMk cId="2213917706" sldId="377"/>
            <ac:picMk id="18" creationId="{5081AA29-BE8A-ECC8-0230-4248F406D0EF}"/>
          </ac:picMkLst>
        </pc:picChg>
        <pc:cxnChg chg="add mod">
          <ac:chgData name="tanaboon tongbuasirilai" userId="3a6fbbe2-a5cd-4f36-96f1-1e3cf3325333" providerId="ADAL" clId="{5D587EFA-BE5B-404D-BA5C-4E7F43AC77A1}" dt="2024-02-18T14:43:44.471" v="4536" actId="26606"/>
          <ac:cxnSpMkLst>
            <pc:docMk/>
            <pc:sldMk cId="2213917706" sldId="377"/>
            <ac:cxnSpMk id="12" creationId="{BA1A063B-5C46-7FF3-DFB0-8043F846A571}"/>
          </ac:cxnSpMkLst>
        </pc:cxnChg>
      </pc:sldChg>
      <pc:sldChg chg="addSp delSp modSp new mod ord setBg">
        <pc:chgData name="tanaboon tongbuasirilai" userId="3a6fbbe2-a5cd-4f36-96f1-1e3cf3325333" providerId="ADAL" clId="{5D587EFA-BE5B-404D-BA5C-4E7F43AC77A1}" dt="2024-02-18T14:25:47.749" v="4358"/>
        <pc:sldMkLst>
          <pc:docMk/>
          <pc:sldMk cId="2710787272" sldId="378"/>
        </pc:sldMkLst>
        <pc:spChg chg="mod">
          <ac:chgData name="tanaboon tongbuasirilai" userId="3a6fbbe2-a5cd-4f36-96f1-1e3cf3325333" providerId="ADAL" clId="{5D587EFA-BE5B-404D-BA5C-4E7F43AC77A1}" dt="2024-02-18T14:25:37.980" v="4356" actId="26606"/>
          <ac:spMkLst>
            <pc:docMk/>
            <pc:sldMk cId="2710787272" sldId="378"/>
            <ac:spMk id="2" creationId="{72DEABE9-33EA-E90E-F3F4-C565A889B346}"/>
          </ac:spMkLst>
        </pc:spChg>
        <pc:spChg chg="del">
          <ac:chgData name="tanaboon tongbuasirilai" userId="3a6fbbe2-a5cd-4f36-96f1-1e3cf3325333" providerId="ADAL" clId="{5D587EFA-BE5B-404D-BA5C-4E7F43AC77A1}" dt="2024-02-18T14:25:14.730" v="4349" actId="478"/>
          <ac:spMkLst>
            <pc:docMk/>
            <pc:sldMk cId="2710787272" sldId="378"/>
            <ac:spMk id="3" creationId="{FE5F5071-DE94-DB4A-4BE5-6EEF199148C2}"/>
          </ac:spMkLst>
        </pc:spChg>
        <pc:spChg chg="add del">
          <ac:chgData name="tanaboon tongbuasirilai" userId="3a6fbbe2-a5cd-4f36-96f1-1e3cf3325333" providerId="ADAL" clId="{5D587EFA-BE5B-404D-BA5C-4E7F43AC77A1}" dt="2024-02-18T14:25:37.972" v="4355" actId="26606"/>
          <ac:spMkLst>
            <pc:docMk/>
            <pc:sldMk cId="2710787272" sldId="378"/>
            <ac:spMk id="12" creationId="{99ED5833-B85B-4103-8A3B-CAB0308E6C15}"/>
          </ac:spMkLst>
        </pc:spChg>
        <pc:spChg chg="add">
          <ac:chgData name="tanaboon tongbuasirilai" userId="3a6fbbe2-a5cd-4f36-96f1-1e3cf3325333" providerId="ADAL" clId="{5D587EFA-BE5B-404D-BA5C-4E7F43AC77A1}" dt="2024-02-18T14:25:37.980" v="4356" actId="26606"/>
          <ac:spMkLst>
            <pc:docMk/>
            <pc:sldMk cId="2710787272" sldId="378"/>
            <ac:spMk id="14" creationId="{D6A9C53F-5F90-40A5-8C85-5412D39C8C68}"/>
          </ac:spMkLst>
        </pc:spChg>
        <pc:spChg chg="add">
          <ac:chgData name="tanaboon tongbuasirilai" userId="3a6fbbe2-a5cd-4f36-96f1-1e3cf3325333" providerId="ADAL" clId="{5D587EFA-BE5B-404D-BA5C-4E7F43AC77A1}" dt="2024-02-18T14:25:37.980" v="4356" actId="26606"/>
          <ac:spMkLst>
            <pc:docMk/>
            <pc:sldMk cId="2710787272" sldId="378"/>
            <ac:spMk id="15" creationId="{C4879EFC-8E62-4E00-973C-C45EE9EC676D}"/>
          </ac:spMkLst>
        </pc:spChg>
        <pc:picChg chg="add mod ord">
          <ac:chgData name="tanaboon tongbuasirilai" userId="3a6fbbe2-a5cd-4f36-96f1-1e3cf3325333" providerId="ADAL" clId="{5D587EFA-BE5B-404D-BA5C-4E7F43AC77A1}" dt="2024-02-18T14:25:37.980" v="4356" actId="26606"/>
          <ac:picMkLst>
            <pc:docMk/>
            <pc:sldMk cId="2710787272" sldId="378"/>
            <ac:picMk id="5" creationId="{D8A79D52-1B78-FB3E-51D7-2751A3F18520}"/>
          </ac:picMkLst>
        </pc:picChg>
        <pc:picChg chg="add mod">
          <ac:chgData name="tanaboon tongbuasirilai" userId="3a6fbbe2-a5cd-4f36-96f1-1e3cf3325333" providerId="ADAL" clId="{5D587EFA-BE5B-404D-BA5C-4E7F43AC77A1}" dt="2024-02-18T14:25:37.980" v="4356" actId="26606"/>
          <ac:picMkLst>
            <pc:docMk/>
            <pc:sldMk cId="2710787272" sldId="378"/>
            <ac:picMk id="7" creationId="{90263758-9C02-94D7-29B5-868D67589A75}"/>
          </ac:picMkLst>
        </pc:picChg>
      </pc:sldChg>
      <pc:sldChg chg="addSp delSp modSp new mod ord setBg">
        <pc:chgData name="tanaboon tongbuasirilai" userId="3a6fbbe2-a5cd-4f36-96f1-1e3cf3325333" providerId="ADAL" clId="{5D587EFA-BE5B-404D-BA5C-4E7F43AC77A1}" dt="2024-02-18T14:49:34.855" v="4672"/>
        <pc:sldMkLst>
          <pc:docMk/>
          <pc:sldMk cId="4118293455" sldId="379"/>
        </pc:sldMkLst>
        <pc:spChg chg="mod">
          <ac:chgData name="tanaboon tongbuasirilai" userId="3a6fbbe2-a5cd-4f36-96f1-1e3cf3325333" providerId="ADAL" clId="{5D587EFA-BE5B-404D-BA5C-4E7F43AC77A1}" dt="2024-02-18T14:32:19.153" v="4417" actId="26606"/>
          <ac:spMkLst>
            <pc:docMk/>
            <pc:sldMk cId="4118293455" sldId="379"/>
            <ac:spMk id="2" creationId="{F11F557A-D90D-44D3-1FEF-81E95419FF5B}"/>
          </ac:spMkLst>
        </pc:spChg>
        <pc:spChg chg="del">
          <ac:chgData name="tanaboon tongbuasirilai" userId="3a6fbbe2-a5cd-4f36-96f1-1e3cf3325333" providerId="ADAL" clId="{5D587EFA-BE5B-404D-BA5C-4E7F43AC77A1}" dt="2024-02-18T14:28:38.796" v="4360" actId="478"/>
          <ac:spMkLst>
            <pc:docMk/>
            <pc:sldMk cId="4118293455" sldId="379"/>
            <ac:spMk id="3" creationId="{5502609B-FE86-F303-347E-F64C3EA5967B}"/>
          </ac:spMkLst>
        </pc:spChg>
        <pc:spChg chg="add del mod">
          <ac:chgData name="tanaboon tongbuasirilai" userId="3a6fbbe2-a5cd-4f36-96f1-1e3cf3325333" providerId="ADAL" clId="{5D587EFA-BE5B-404D-BA5C-4E7F43AC77A1}" dt="2024-02-18T14:32:14.987" v="4416" actId="21"/>
          <ac:spMkLst>
            <pc:docMk/>
            <pc:sldMk cId="4118293455" sldId="379"/>
            <ac:spMk id="6" creationId="{6F6C7CBD-C5E2-50E0-5AC7-C856E9E22DD7}"/>
          </ac:spMkLst>
        </pc:spChg>
        <pc:spChg chg="add mod">
          <ac:chgData name="tanaboon tongbuasirilai" userId="3a6fbbe2-a5cd-4f36-96f1-1e3cf3325333" providerId="ADAL" clId="{5D587EFA-BE5B-404D-BA5C-4E7F43AC77A1}" dt="2024-02-18T14:32:20.355" v="4418"/>
          <ac:spMkLst>
            <pc:docMk/>
            <pc:sldMk cId="4118293455" sldId="379"/>
            <ac:spMk id="7" creationId="{6F6C7CBD-C5E2-50E0-5AC7-C856E9E22DD7}"/>
          </ac:spMkLst>
        </pc:spChg>
        <pc:spChg chg="add">
          <ac:chgData name="tanaboon tongbuasirilai" userId="3a6fbbe2-a5cd-4f36-96f1-1e3cf3325333" providerId="ADAL" clId="{5D587EFA-BE5B-404D-BA5C-4E7F43AC77A1}" dt="2024-02-18T14:32:19.153" v="4417" actId="26606"/>
          <ac:spMkLst>
            <pc:docMk/>
            <pc:sldMk cId="4118293455" sldId="379"/>
            <ac:spMk id="10" creationId="{A4AC5506-6312-4701-8D3C-40187889A947}"/>
          </ac:spMkLst>
        </pc:spChg>
        <pc:picChg chg="add mod">
          <ac:chgData name="tanaboon tongbuasirilai" userId="3a6fbbe2-a5cd-4f36-96f1-1e3cf3325333" providerId="ADAL" clId="{5D587EFA-BE5B-404D-BA5C-4E7F43AC77A1}" dt="2024-02-18T14:32:19.153" v="4417" actId="26606"/>
          <ac:picMkLst>
            <pc:docMk/>
            <pc:sldMk cId="4118293455" sldId="379"/>
            <ac:picMk id="5" creationId="{C07C47E5-EC2B-FA34-1297-7B268A81BFD9}"/>
          </ac:picMkLst>
        </pc:picChg>
      </pc:sldChg>
      <pc:sldChg chg="addSp delSp modSp new mod">
        <pc:chgData name="tanaboon tongbuasirilai" userId="3a6fbbe2-a5cd-4f36-96f1-1e3cf3325333" providerId="ADAL" clId="{5D587EFA-BE5B-404D-BA5C-4E7F43AC77A1}" dt="2024-02-18T14:47:34.071" v="4668" actId="13822"/>
        <pc:sldMkLst>
          <pc:docMk/>
          <pc:sldMk cId="2539615178" sldId="380"/>
        </pc:sldMkLst>
        <pc:spChg chg="mod">
          <ac:chgData name="tanaboon tongbuasirilai" userId="3a6fbbe2-a5cd-4f36-96f1-1e3cf3325333" providerId="ADAL" clId="{5D587EFA-BE5B-404D-BA5C-4E7F43AC77A1}" dt="2024-02-18T14:47:34.071" v="4668" actId="13822"/>
          <ac:spMkLst>
            <pc:docMk/>
            <pc:sldMk cId="2539615178" sldId="380"/>
            <ac:spMk id="2" creationId="{70A17B40-6D05-3905-B11E-F9F5CCC0C810}"/>
          </ac:spMkLst>
        </pc:spChg>
        <pc:spChg chg="del">
          <ac:chgData name="tanaboon tongbuasirilai" userId="3a6fbbe2-a5cd-4f36-96f1-1e3cf3325333" providerId="ADAL" clId="{5D587EFA-BE5B-404D-BA5C-4E7F43AC77A1}" dt="2024-02-18T14:45:42.962" v="4565" actId="478"/>
          <ac:spMkLst>
            <pc:docMk/>
            <pc:sldMk cId="2539615178" sldId="380"/>
            <ac:spMk id="3" creationId="{DD31DA83-278E-C908-DC4C-326A61F6E45B}"/>
          </ac:spMkLst>
        </pc:spChg>
        <pc:spChg chg="add mod">
          <ac:chgData name="tanaboon tongbuasirilai" userId="3a6fbbe2-a5cd-4f36-96f1-1e3cf3325333" providerId="ADAL" clId="{5D587EFA-BE5B-404D-BA5C-4E7F43AC77A1}" dt="2024-02-18T14:46:16.729" v="4656" actId="1076"/>
          <ac:spMkLst>
            <pc:docMk/>
            <pc:sldMk cId="2539615178" sldId="380"/>
            <ac:spMk id="5" creationId="{BDAE33B8-F0D1-B0CB-3ED2-617356681A1A}"/>
          </ac:spMkLst>
        </pc:spChg>
        <pc:picChg chg="add mod">
          <ac:chgData name="tanaboon tongbuasirilai" userId="3a6fbbe2-a5cd-4f36-96f1-1e3cf3325333" providerId="ADAL" clId="{5D587EFA-BE5B-404D-BA5C-4E7F43AC77A1}" dt="2024-02-18T14:45:50.201" v="4569" actId="1076"/>
          <ac:picMkLst>
            <pc:docMk/>
            <pc:sldMk cId="2539615178" sldId="380"/>
            <ac:picMk id="4" creationId="{E5DA1C2B-7EC9-C383-9568-801FB18B50BE}"/>
          </ac:picMkLst>
        </pc:picChg>
        <pc:picChg chg="add mod">
          <ac:chgData name="tanaboon tongbuasirilai" userId="3a6fbbe2-a5cd-4f36-96f1-1e3cf3325333" providerId="ADAL" clId="{5D587EFA-BE5B-404D-BA5C-4E7F43AC77A1}" dt="2024-02-18T14:46:31.936" v="4658" actId="1076"/>
          <ac:picMkLst>
            <pc:docMk/>
            <pc:sldMk cId="2539615178" sldId="380"/>
            <ac:picMk id="7" creationId="{A1FF0490-8D97-9332-AA4B-7A299AF9D1CB}"/>
          </ac:picMkLst>
        </pc:picChg>
        <pc:picChg chg="add mod">
          <ac:chgData name="tanaboon tongbuasirilai" userId="3a6fbbe2-a5cd-4f36-96f1-1e3cf3325333" providerId="ADAL" clId="{5D587EFA-BE5B-404D-BA5C-4E7F43AC77A1}" dt="2024-02-18T14:47:26.913" v="4667" actId="1076"/>
          <ac:picMkLst>
            <pc:docMk/>
            <pc:sldMk cId="2539615178" sldId="380"/>
            <ac:picMk id="9" creationId="{264C9E6E-A53A-08F4-D92B-709BED30B4A3}"/>
          </ac:picMkLst>
        </pc:picChg>
      </pc:sldChg>
      <pc:sldChg chg="addSp delSp modSp new mod">
        <pc:chgData name="tanaboon tongbuasirilai" userId="3a6fbbe2-a5cd-4f36-96f1-1e3cf3325333" providerId="ADAL" clId="{5D587EFA-BE5B-404D-BA5C-4E7F43AC77A1}" dt="2024-02-18T15:02:34.759" v="4931" actId="1076"/>
        <pc:sldMkLst>
          <pc:docMk/>
          <pc:sldMk cId="347970613" sldId="381"/>
        </pc:sldMkLst>
        <pc:spChg chg="mod">
          <ac:chgData name="tanaboon tongbuasirilai" userId="3a6fbbe2-a5cd-4f36-96f1-1e3cf3325333" providerId="ADAL" clId="{5D587EFA-BE5B-404D-BA5C-4E7F43AC77A1}" dt="2024-02-18T15:00:48.631" v="4797" actId="13822"/>
          <ac:spMkLst>
            <pc:docMk/>
            <pc:sldMk cId="347970613" sldId="381"/>
            <ac:spMk id="2" creationId="{7FF10A71-E9B5-D992-55F7-6BD2260BC783}"/>
          </ac:spMkLst>
        </pc:spChg>
        <pc:spChg chg="del">
          <ac:chgData name="tanaboon tongbuasirilai" userId="3a6fbbe2-a5cd-4f36-96f1-1e3cf3325333" providerId="ADAL" clId="{5D587EFA-BE5B-404D-BA5C-4E7F43AC77A1}" dt="2024-02-18T14:56:42.906" v="4680" actId="478"/>
          <ac:spMkLst>
            <pc:docMk/>
            <pc:sldMk cId="347970613" sldId="381"/>
            <ac:spMk id="3" creationId="{F70ABE77-9580-BA48-211D-6FC5A4B600E5}"/>
          </ac:spMkLst>
        </pc:spChg>
        <pc:spChg chg="add mod">
          <ac:chgData name="tanaboon tongbuasirilai" userId="3a6fbbe2-a5cd-4f36-96f1-1e3cf3325333" providerId="ADAL" clId="{5D587EFA-BE5B-404D-BA5C-4E7F43AC77A1}" dt="2024-02-18T14:58:32.273" v="4721" actId="13822"/>
          <ac:spMkLst>
            <pc:docMk/>
            <pc:sldMk cId="347970613" sldId="381"/>
            <ac:spMk id="8" creationId="{2A976BC7-7E13-3C8C-492B-A4CB37F2C6F4}"/>
          </ac:spMkLst>
        </pc:spChg>
        <pc:spChg chg="add mod">
          <ac:chgData name="tanaboon tongbuasirilai" userId="3a6fbbe2-a5cd-4f36-96f1-1e3cf3325333" providerId="ADAL" clId="{5D587EFA-BE5B-404D-BA5C-4E7F43AC77A1}" dt="2024-02-18T15:01:02.779" v="4842" actId="1035"/>
          <ac:spMkLst>
            <pc:docMk/>
            <pc:sldMk cId="347970613" sldId="381"/>
            <ac:spMk id="16" creationId="{4848BAE9-6F3E-6989-4F3B-7D9CF4CFBCBB}"/>
          </ac:spMkLst>
        </pc:spChg>
        <pc:spChg chg="add mod">
          <ac:chgData name="tanaboon tongbuasirilai" userId="3a6fbbe2-a5cd-4f36-96f1-1e3cf3325333" providerId="ADAL" clId="{5D587EFA-BE5B-404D-BA5C-4E7F43AC77A1}" dt="2024-02-18T15:01:08.147" v="4853" actId="1035"/>
          <ac:spMkLst>
            <pc:docMk/>
            <pc:sldMk cId="347970613" sldId="381"/>
            <ac:spMk id="22" creationId="{4895D18A-6691-793C-B279-E47E4C401C9F}"/>
          </ac:spMkLst>
        </pc:spChg>
        <pc:spChg chg="add mod">
          <ac:chgData name="tanaboon tongbuasirilai" userId="3a6fbbe2-a5cd-4f36-96f1-1e3cf3325333" providerId="ADAL" clId="{5D587EFA-BE5B-404D-BA5C-4E7F43AC77A1}" dt="2024-02-18T15:02:29.943" v="4929" actId="13822"/>
          <ac:spMkLst>
            <pc:docMk/>
            <pc:sldMk cId="347970613" sldId="381"/>
            <ac:spMk id="30" creationId="{19021ED1-88B8-B167-1FDB-D8E5A78E7BF5}"/>
          </ac:spMkLst>
        </pc:spChg>
        <pc:picChg chg="add mod">
          <ac:chgData name="tanaboon tongbuasirilai" userId="3a6fbbe2-a5cd-4f36-96f1-1e3cf3325333" providerId="ADAL" clId="{5D587EFA-BE5B-404D-BA5C-4E7F43AC77A1}" dt="2024-02-18T15:00:25.773" v="4796" actId="1076"/>
          <ac:picMkLst>
            <pc:docMk/>
            <pc:sldMk cId="347970613" sldId="381"/>
            <ac:picMk id="5" creationId="{DD5D1B41-5CE6-551E-A0AD-CD9EF0920824}"/>
          </ac:picMkLst>
        </pc:picChg>
        <pc:picChg chg="add mod">
          <ac:chgData name="tanaboon tongbuasirilai" userId="3a6fbbe2-a5cd-4f36-96f1-1e3cf3325333" providerId="ADAL" clId="{5D587EFA-BE5B-404D-BA5C-4E7F43AC77A1}" dt="2024-02-18T15:01:02.779" v="4842" actId="1035"/>
          <ac:picMkLst>
            <pc:docMk/>
            <pc:sldMk cId="347970613" sldId="381"/>
            <ac:picMk id="7" creationId="{E0BE378D-7725-D73E-18B4-AE5EC6A2A32D}"/>
          </ac:picMkLst>
        </pc:picChg>
        <pc:picChg chg="add mod">
          <ac:chgData name="tanaboon tongbuasirilai" userId="3a6fbbe2-a5cd-4f36-96f1-1e3cf3325333" providerId="ADAL" clId="{5D587EFA-BE5B-404D-BA5C-4E7F43AC77A1}" dt="2024-02-18T15:01:08.147" v="4853" actId="1035"/>
          <ac:picMkLst>
            <pc:docMk/>
            <pc:sldMk cId="347970613" sldId="381"/>
            <ac:picMk id="21" creationId="{7521B31C-19DD-EBFB-71CD-4122B056F254}"/>
          </ac:picMkLst>
        </pc:picChg>
        <pc:picChg chg="add mod">
          <ac:chgData name="tanaboon tongbuasirilai" userId="3a6fbbe2-a5cd-4f36-96f1-1e3cf3325333" providerId="ADAL" clId="{5D587EFA-BE5B-404D-BA5C-4E7F43AC77A1}" dt="2024-02-18T15:02:34.759" v="4931" actId="1076"/>
          <ac:picMkLst>
            <pc:docMk/>
            <pc:sldMk cId="347970613" sldId="381"/>
            <ac:picMk id="29" creationId="{6713EBD9-880A-D89A-63BB-533A23A2F7BE}"/>
          </ac:picMkLst>
        </pc:picChg>
        <pc:cxnChg chg="add del mod">
          <ac:chgData name="tanaboon tongbuasirilai" userId="3a6fbbe2-a5cd-4f36-96f1-1e3cf3325333" providerId="ADAL" clId="{5D587EFA-BE5B-404D-BA5C-4E7F43AC77A1}" dt="2024-02-18T14:58:15.934" v="4718" actId="478"/>
          <ac:cxnSpMkLst>
            <pc:docMk/>
            <pc:sldMk cId="347970613" sldId="381"/>
            <ac:cxnSpMk id="10" creationId="{FBC2C33A-193C-36D1-0E3E-0B46CEB881C0}"/>
          </ac:cxnSpMkLst>
        </pc:cxnChg>
        <pc:cxnChg chg="add mod">
          <ac:chgData name="tanaboon tongbuasirilai" userId="3a6fbbe2-a5cd-4f36-96f1-1e3cf3325333" providerId="ADAL" clId="{5D587EFA-BE5B-404D-BA5C-4E7F43AC77A1}" dt="2024-02-18T15:00:25.773" v="4796" actId="1076"/>
          <ac:cxnSpMkLst>
            <pc:docMk/>
            <pc:sldMk cId="347970613" sldId="381"/>
            <ac:cxnSpMk id="14" creationId="{ABD2B908-965A-81A0-2B99-D33A67365270}"/>
          </ac:cxnSpMkLst>
        </pc:cxnChg>
        <pc:cxnChg chg="add mod">
          <ac:chgData name="tanaboon tongbuasirilai" userId="3a6fbbe2-a5cd-4f36-96f1-1e3cf3325333" providerId="ADAL" clId="{5D587EFA-BE5B-404D-BA5C-4E7F43AC77A1}" dt="2024-02-18T15:01:02.779" v="4842" actId="1035"/>
          <ac:cxnSpMkLst>
            <pc:docMk/>
            <pc:sldMk cId="347970613" sldId="381"/>
            <ac:cxnSpMk id="18" creationId="{4AB067DB-81FB-FBA5-120C-C25DE195920E}"/>
          </ac:cxnSpMkLst>
        </pc:cxnChg>
        <pc:cxnChg chg="add mod">
          <ac:chgData name="tanaboon tongbuasirilai" userId="3a6fbbe2-a5cd-4f36-96f1-1e3cf3325333" providerId="ADAL" clId="{5D587EFA-BE5B-404D-BA5C-4E7F43AC77A1}" dt="2024-02-18T15:01:08.147" v="4853" actId="1035"/>
          <ac:cxnSpMkLst>
            <pc:docMk/>
            <pc:sldMk cId="347970613" sldId="381"/>
            <ac:cxnSpMk id="24" creationId="{FF8B654A-BC63-8D85-8DD3-EB16D9AD4950}"/>
          </ac:cxnSpMkLst>
        </pc:cxnChg>
        <pc:cxnChg chg="add mod">
          <ac:chgData name="tanaboon tongbuasirilai" userId="3a6fbbe2-a5cd-4f36-96f1-1e3cf3325333" providerId="ADAL" clId="{5D587EFA-BE5B-404D-BA5C-4E7F43AC77A1}" dt="2024-02-18T15:02:34.759" v="4931" actId="1076"/>
          <ac:cxnSpMkLst>
            <pc:docMk/>
            <pc:sldMk cId="347970613" sldId="381"/>
            <ac:cxnSpMk id="32" creationId="{BE5063F4-CF25-E567-5BB0-56785B725AEF}"/>
          </ac:cxnSpMkLst>
        </pc:cxnChg>
      </pc:sldChg>
      <pc:sldChg chg="addSp delSp modSp new mod">
        <pc:chgData name="tanaboon tongbuasirilai" userId="3a6fbbe2-a5cd-4f36-96f1-1e3cf3325333" providerId="ADAL" clId="{5D587EFA-BE5B-404D-BA5C-4E7F43AC77A1}" dt="2024-02-18T15:47:52.802" v="5168" actId="13822"/>
        <pc:sldMkLst>
          <pc:docMk/>
          <pc:sldMk cId="3401885869" sldId="382"/>
        </pc:sldMkLst>
        <pc:spChg chg="mod">
          <ac:chgData name="tanaboon tongbuasirilai" userId="3a6fbbe2-a5cd-4f36-96f1-1e3cf3325333" providerId="ADAL" clId="{5D587EFA-BE5B-404D-BA5C-4E7F43AC77A1}" dt="2024-02-18T15:47:52.802" v="5168" actId="13822"/>
          <ac:spMkLst>
            <pc:docMk/>
            <pc:sldMk cId="3401885869" sldId="382"/>
            <ac:spMk id="2" creationId="{7E1945B5-62EB-C173-D644-4844D96AA36D}"/>
          </ac:spMkLst>
        </pc:spChg>
        <pc:spChg chg="del">
          <ac:chgData name="tanaboon tongbuasirilai" userId="3a6fbbe2-a5cd-4f36-96f1-1e3cf3325333" providerId="ADAL" clId="{5D587EFA-BE5B-404D-BA5C-4E7F43AC77A1}" dt="2024-02-18T15:38:12.750" v="4936" actId="478"/>
          <ac:spMkLst>
            <pc:docMk/>
            <pc:sldMk cId="3401885869" sldId="382"/>
            <ac:spMk id="3" creationId="{E48D033A-BFF2-4F4C-B7C3-7DCFA1EC890D}"/>
          </ac:spMkLst>
        </pc:spChg>
        <pc:spChg chg="add mod">
          <ac:chgData name="tanaboon tongbuasirilai" userId="3a6fbbe2-a5cd-4f36-96f1-1e3cf3325333" providerId="ADAL" clId="{5D587EFA-BE5B-404D-BA5C-4E7F43AC77A1}" dt="2024-02-18T15:44:15.953" v="5059" actId="1076"/>
          <ac:spMkLst>
            <pc:docMk/>
            <pc:sldMk cId="3401885869" sldId="382"/>
            <ac:spMk id="18" creationId="{70639315-565E-2DC8-9A10-41E33901E592}"/>
          </ac:spMkLst>
        </pc:spChg>
        <pc:spChg chg="add mod">
          <ac:chgData name="tanaboon tongbuasirilai" userId="3a6fbbe2-a5cd-4f36-96f1-1e3cf3325333" providerId="ADAL" clId="{5D587EFA-BE5B-404D-BA5C-4E7F43AC77A1}" dt="2024-02-18T15:44:11.234" v="5058" actId="20577"/>
          <ac:spMkLst>
            <pc:docMk/>
            <pc:sldMk cId="3401885869" sldId="382"/>
            <ac:spMk id="19" creationId="{F48336FC-28E8-C21B-B7BF-554B4D35135A}"/>
          </ac:spMkLst>
        </pc:spChg>
        <pc:spChg chg="add mod">
          <ac:chgData name="tanaboon tongbuasirilai" userId="3a6fbbe2-a5cd-4f36-96f1-1e3cf3325333" providerId="ADAL" clId="{5D587EFA-BE5B-404D-BA5C-4E7F43AC77A1}" dt="2024-02-18T15:44:35.682" v="5104" actId="14100"/>
          <ac:spMkLst>
            <pc:docMk/>
            <pc:sldMk cId="3401885869" sldId="382"/>
            <ac:spMk id="20" creationId="{7481498A-47AF-59A0-1BD1-08271945BF28}"/>
          </ac:spMkLst>
        </pc:spChg>
        <pc:spChg chg="add mod">
          <ac:chgData name="tanaboon tongbuasirilai" userId="3a6fbbe2-a5cd-4f36-96f1-1e3cf3325333" providerId="ADAL" clId="{5D587EFA-BE5B-404D-BA5C-4E7F43AC77A1}" dt="2024-02-18T15:44:46.317" v="5106" actId="13822"/>
          <ac:spMkLst>
            <pc:docMk/>
            <pc:sldMk cId="3401885869" sldId="382"/>
            <ac:spMk id="21" creationId="{ECE54628-334F-4481-1669-0527DF661150}"/>
          </ac:spMkLst>
        </pc:spChg>
        <pc:spChg chg="add mod">
          <ac:chgData name="tanaboon tongbuasirilai" userId="3a6fbbe2-a5cd-4f36-96f1-1e3cf3325333" providerId="ADAL" clId="{5D587EFA-BE5B-404D-BA5C-4E7F43AC77A1}" dt="2024-02-18T15:44:52.046" v="5108" actId="1076"/>
          <ac:spMkLst>
            <pc:docMk/>
            <pc:sldMk cId="3401885869" sldId="382"/>
            <ac:spMk id="22" creationId="{BC63749C-C186-32C8-1DBC-FFFDA721B6FA}"/>
          </ac:spMkLst>
        </pc:spChg>
        <pc:spChg chg="add mod">
          <ac:chgData name="tanaboon tongbuasirilai" userId="3a6fbbe2-a5cd-4f36-96f1-1e3cf3325333" providerId="ADAL" clId="{5D587EFA-BE5B-404D-BA5C-4E7F43AC77A1}" dt="2024-02-18T15:45:47.447" v="5152" actId="13822"/>
          <ac:spMkLst>
            <pc:docMk/>
            <pc:sldMk cId="3401885869" sldId="382"/>
            <ac:spMk id="23" creationId="{06044715-2DF3-0683-B8CD-AABF911EFBE6}"/>
          </ac:spMkLst>
        </pc:spChg>
        <pc:spChg chg="add mod">
          <ac:chgData name="tanaboon tongbuasirilai" userId="3a6fbbe2-a5cd-4f36-96f1-1e3cf3325333" providerId="ADAL" clId="{5D587EFA-BE5B-404D-BA5C-4E7F43AC77A1}" dt="2024-02-18T15:46:54.106" v="5160" actId="14100"/>
          <ac:spMkLst>
            <pc:docMk/>
            <pc:sldMk cId="3401885869" sldId="382"/>
            <ac:spMk id="24" creationId="{1069AAF9-B9CA-FF2D-3389-15BCC59AC9EF}"/>
          </ac:spMkLst>
        </pc:spChg>
        <pc:spChg chg="add mod">
          <ac:chgData name="tanaboon tongbuasirilai" userId="3a6fbbe2-a5cd-4f36-96f1-1e3cf3325333" providerId="ADAL" clId="{5D587EFA-BE5B-404D-BA5C-4E7F43AC77A1}" dt="2024-02-18T15:47:04.006" v="5163" actId="1076"/>
          <ac:spMkLst>
            <pc:docMk/>
            <pc:sldMk cId="3401885869" sldId="382"/>
            <ac:spMk id="25" creationId="{4858DFB9-BC65-A5F8-CB0A-40B550DAA362}"/>
          </ac:spMkLst>
        </pc:spChg>
        <pc:spChg chg="add mod">
          <ac:chgData name="tanaboon tongbuasirilai" userId="3a6fbbe2-a5cd-4f36-96f1-1e3cf3325333" providerId="ADAL" clId="{5D587EFA-BE5B-404D-BA5C-4E7F43AC77A1}" dt="2024-02-18T15:47:13.498" v="5166" actId="1076"/>
          <ac:spMkLst>
            <pc:docMk/>
            <pc:sldMk cId="3401885869" sldId="382"/>
            <ac:spMk id="28" creationId="{6C3DB1EB-9A89-0AA5-2F86-09C8D8CECA89}"/>
          </ac:spMkLst>
        </pc:spChg>
        <pc:picChg chg="add mod">
          <ac:chgData name="tanaboon tongbuasirilai" userId="3a6fbbe2-a5cd-4f36-96f1-1e3cf3325333" providerId="ADAL" clId="{5D587EFA-BE5B-404D-BA5C-4E7F43AC77A1}" dt="2024-02-18T15:43:02.148" v="4958" actId="1076"/>
          <ac:picMkLst>
            <pc:docMk/>
            <pc:sldMk cId="3401885869" sldId="382"/>
            <ac:picMk id="5" creationId="{0293AF67-B6E1-9AE8-4B5D-0B9D9D95C5C9}"/>
          </ac:picMkLst>
        </pc:picChg>
        <pc:picChg chg="add mod">
          <ac:chgData name="tanaboon tongbuasirilai" userId="3a6fbbe2-a5cd-4f36-96f1-1e3cf3325333" providerId="ADAL" clId="{5D587EFA-BE5B-404D-BA5C-4E7F43AC77A1}" dt="2024-02-18T15:42:59.492" v="4957" actId="1076"/>
          <ac:picMkLst>
            <pc:docMk/>
            <pc:sldMk cId="3401885869" sldId="382"/>
            <ac:picMk id="7" creationId="{E80A96CE-1B4C-ECD0-308B-719368DA9F80}"/>
          </ac:picMkLst>
        </pc:picChg>
        <pc:picChg chg="add mod">
          <ac:chgData name="tanaboon tongbuasirilai" userId="3a6fbbe2-a5cd-4f36-96f1-1e3cf3325333" providerId="ADAL" clId="{5D587EFA-BE5B-404D-BA5C-4E7F43AC77A1}" dt="2024-02-18T15:43:03.789" v="4959" actId="1076"/>
          <ac:picMkLst>
            <pc:docMk/>
            <pc:sldMk cId="3401885869" sldId="382"/>
            <ac:picMk id="9" creationId="{8A8FC266-2C70-C1F4-50A6-C76399C0419E}"/>
          </ac:picMkLst>
        </pc:picChg>
        <pc:picChg chg="add mod">
          <ac:chgData name="tanaboon tongbuasirilai" userId="3a6fbbe2-a5cd-4f36-96f1-1e3cf3325333" providerId="ADAL" clId="{5D587EFA-BE5B-404D-BA5C-4E7F43AC77A1}" dt="2024-02-18T15:43:05.334" v="4960" actId="1076"/>
          <ac:picMkLst>
            <pc:docMk/>
            <pc:sldMk cId="3401885869" sldId="382"/>
            <ac:picMk id="11" creationId="{796C8601-A987-D217-DD13-DCAB0BD89405}"/>
          </ac:picMkLst>
        </pc:picChg>
        <pc:picChg chg="add mod">
          <ac:chgData name="tanaboon tongbuasirilai" userId="3a6fbbe2-a5cd-4f36-96f1-1e3cf3325333" providerId="ADAL" clId="{5D587EFA-BE5B-404D-BA5C-4E7F43AC77A1}" dt="2024-02-18T15:43:06.741" v="4961" actId="1076"/>
          <ac:picMkLst>
            <pc:docMk/>
            <pc:sldMk cId="3401885869" sldId="382"/>
            <ac:picMk id="13" creationId="{33017008-E4F3-9085-DD46-70428095EA0D}"/>
          </ac:picMkLst>
        </pc:picChg>
        <pc:picChg chg="add mod">
          <ac:chgData name="tanaboon tongbuasirilai" userId="3a6fbbe2-a5cd-4f36-96f1-1e3cf3325333" providerId="ADAL" clId="{5D587EFA-BE5B-404D-BA5C-4E7F43AC77A1}" dt="2024-02-18T15:46:56.136" v="5161" actId="1076"/>
          <ac:picMkLst>
            <pc:docMk/>
            <pc:sldMk cId="3401885869" sldId="382"/>
            <ac:picMk id="15" creationId="{FD39A8B9-83EC-7524-4115-990DE4136E84}"/>
          </ac:picMkLst>
        </pc:picChg>
        <pc:picChg chg="add mod">
          <ac:chgData name="tanaboon tongbuasirilai" userId="3a6fbbe2-a5cd-4f36-96f1-1e3cf3325333" providerId="ADAL" clId="{5D587EFA-BE5B-404D-BA5C-4E7F43AC77A1}" dt="2024-02-18T15:47:08.538" v="5164" actId="1076"/>
          <ac:picMkLst>
            <pc:docMk/>
            <pc:sldMk cId="3401885869" sldId="382"/>
            <ac:picMk id="17" creationId="{4BE20BCF-923E-1901-E89D-927087667A3A}"/>
          </ac:picMkLst>
        </pc:picChg>
        <pc:picChg chg="add mod">
          <ac:chgData name="tanaboon tongbuasirilai" userId="3a6fbbe2-a5cd-4f36-96f1-1e3cf3325333" providerId="ADAL" clId="{5D587EFA-BE5B-404D-BA5C-4E7F43AC77A1}" dt="2024-02-18T15:46:47.846" v="5159" actId="1076"/>
          <ac:picMkLst>
            <pc:docMk/>
            <pc:sldMk cId="3401885869" sldId="382"/>
            <ac:picMk id="27" creationId="{09AEA3AF-5E8D-5EBB-AA2C-3534308E1539}"/>
          </ac:picMkLst>
        </pc:picChg>
      </pc:sldChg>
      <pc:sldChg chg="addSp delSp modSp new mod">
        <pc:chgData name="tanaboon tongbuasirilai" userId="3a6fbbe2-a5cd-4f36-96f1-1e3cf3325333" providerId="ADAL" clId="{5D587EFA-BE5B-404D-BA5C-4E7F43AC77A1}" dt="2024-02-18T16:03:35.067" v="5412" actId="13822"/>
        <pc:sldMkLst>
          <pc:docMk/>
          <pc:sldMk cId="1360290" sldId="383"/>
        </pc:sldMkLst>
        <pc:spChg chg="mod">
          <ac:chgData name="tanaboon tongbuasirilai" userId="3a6fbbe2-a5cd-4f36-96f1-1e3cf3325333" providerId="ADAL" clId="{5D587EFA-BE5B-404D-BA5C-4E7F43AC77A1}" dt="2024-02-18T16:03:35.067" v="5412" actId="13822"/>
          <ac:spMkLst>
            <pc:docMk/>
            <pc:sldMk cId="1360290" sldId="383"/>
            <ac:spMk id="2" creationId="{A202EE8A-46A4-7A26-400E-19CBC5630E14}"/>
          </ac:spMkLst>
        </pc:spChg>
        <pc:spChg chg="del">
          <ac:chgData name="tanaboon tongbuasirilai" userId="3a6fbbe2-a5cd-4f36-96f1-1e3cf3325333" providerId="ADAL" clId="{5D587EFA-BE5B-404D-BA5C-4E7F43AC77A1}" dt="2024-02-18T15:54:20.107" v="5250" actId="478"/>
          <ac:spMkLst>
            <pc:docMk/>
            <pc:sldMk cId="1360290" sldId="383"/>
            <ac:spMk id="3" creationId="{EF0E6F03-1EBE-D900-6500-CE4146D56E99}"/>
          </ac:spMkLst>
        </pc:spChg>
        <pc:spChg chg="add del">
          <ac:chgData name="tanaboon tongbuasirilai" userId="3a6fbbe2-a5cd-4f36-96f1-1e3cf3325333" providerId="ADAL" clId="{5D587EFA-BE5B-404D-BA5C-4E7F43AC77A1}" dt="2024-02-18T15:54:22.846" v="5252" actId="22"/>
          <ac:spMkLst>
            <pc:docMk/>
            <pc:sldMk cId="1360290" sldId="383"/>
            <ac:spMk id="5" creationId="{0774FB90-4702-88DF-1FBD-3987964DF0FF}"/>
          </ac:spMkLst>
        </pc:spChg>
        <pc:spChg chg="add mod">
          <ac:chgData name="tanaboon tongbuasirilai" userId="3a6fbbe2-a5cd-4f36-96f1-1e3cf3325333" providerId="ADAL" clId="{5D587EFA-BE5B-404D-BA5C-4E7F43AC77A1}" dt="2024-02-18T15:54:27.644" v="5255" actId="1076"/>
          <ac:spMkLst>
            <pc:docMk/>
            <pc:sldMk cId="1360290" sldId="383"/>
            <ac:spMk id="7" creationId="{69763D42-A9AB-0FBB-C910-3993E349A842}"/>
          </ac:spMkLst>
        </pc:spChg>
        <pc:spChg chg="add mod">
          <ac:chgData name="tanaboon tongbuasirilai" userId="3a6fbbe2-a5cd-4f36-96f1-1e3cf3325333" providerId="ADAL" clId="{5D587EFA-BE5B-404D-BA5C-4E7F43AC77A1}" dt="2024-02-18T15:57:55.655" v="5290" actId="1076"/>
          <ac:spMkLst>
            <pc:docMk/>
            <pc:sldMk cId="1360290" sldId="383"/>
            <ac:spMk id="27" creationId="{1D993DB9-93E2-60DB-F292-563220FDF30B}"/>
          </ac:spMkLst>
        </pc:spChg>
        <pc:spChg chg="add mod">
          <ac:chgData name="tanaboon tongbuasirilai" userId="3a6fbbe2-a5cd-4f36-96f1-1e3cf3325333" providerId="ADAL" clId="{5D587EFA-BE5B-404D-BA5C-4E7F43AC77A1}" dt="2024-02-18T16:00:50.130" v="5338" actId="14100"/>
          <ac:spMkLst>
            <pc:docMk/>
            <pc:sldMk cId="1360290" sldId="383"/>
            <ac:spMk id="30" creationId="{EE1C94F2-5CCC-CD9E-4699-159ECF7AE3E3}"/>
          </ac:spMkLst>
        </pc:spChg>
        <pc:spChg chg="add mod">
          <ac:chgData name="tanaboon tongbuasirilai" userId="3a6fbbe2-a5cd-4f36-96f1-1e3cf3325333" providerId="ADAL" clId="{5D587EFA-BE5B-404D-BA5C-4E7F43AC77A1}" dt="2024-02-18T16:00:53.321" v="5339" actId="1076"/>
          <ac:spMkLst>
            <pc:docMk/>
            <pc:sldMk cId="1360290" sldId="383"/>
            <ac:spMk id="31" creationId="{33F93E05-B0B9-0023-8F7F-998FD2181815}"/>
          </ac:spMkLst>
        </pc:spChg>
        <pc:spChg chg="add mod">
          <ac:chgData name="tanaboon tongbuasirilai" userId="3a6fbbe2-a5cd-4f36-96f1-1e3cf3325333" providerId="ADAL" clId="{5D587EFA-BE5B-404D-BA5C-4E7F43AC77A1}" dt="2024-02-18T16:01:32.912" v="5345" actId="13822"/>
          <ac:spMkLst>
            <pc:docMk/>
            <pc:sldMk cId="1360290" sldId="383"/>
            <ac:spMk id="34" creationId="{5EA692A5-0B78-7F88-22F0-95CAF6CB17F9}"/>
          </ac:spMkLst>
        </pc:spChg>
        <pc:picChg chg="add mod">
          <ac:chgData name="tanaboon tongbuasirilai" userId="3a6fbbe2-a5cd-4f36-96f1-1e3cf3325333" providerId="ADAL" clId="{5D587EFA-BE5B-404D-BA5C-4E7F43AC77A1}" dt="2024-02-18T15:54:57.428" v="5258" actId="1076"/>
          <ac:picMkLst>
            <pc:docMk/>
            <pc:sldMk cId="1360290" sldId="383"/>
            <ac:picMk id="9" creationId="{32F469C3-86F7-3734-4DF8-99D05B0D88FB}"/>
          </ac:picMkLst>
        </pc:picChg>
        <pc:picChg chg="add del mod">
          <ac:chgData name="tanaboon tongbuasirilai" userId="3a6fbbe2-a5cd-4f36-96f1-1e3cf3325333" providerId="ADAL" clId="{5D587EFA-BE5B-404D-BA5C-4E7F43AC77A1}" dt="2024-02-18T15:56:06.739" v="5264" actId="478"/>
          <ac:picMkLst>
            <pc:docMk/>
            <pc:sldMk cId="1360290" sldId="383"/>
            <ac:picMk id="13" creationId="{BB0F2B49-8F91-F7D4-233F-5AF92F30B052}"/>
          </ac:picMkLst>
        </pc:picChg>
        <pc:picChg chg="add mod">
          <ac:chgData name="tanaboon tongbuasirilai" userId="3a6fbbe2-a5cd-4f36-96f1-1e3cf3325333" providerId="ADAL" clId="{5D587EFA-BE5B-404D-BA5C-4E7F43AC77A1}" dt="2024-02-18T15:57:31.153" v="5276" actId="1076"/>
          <ac:picMkLst>
            <pc:docMk/>
            <pc:sldMk cId="1360290" sldId="383"/>
            <ac:picMk id="15" creationId="{53E47683-AFEA-6756-B1A6-6767A74334B1}"/>
          </ac:picMkLst>
        </pc:picChg>
        <pc:picChg chg="add mod">
          <ac:chgData name="tanaboon tongbuasirilai" userId="3a6fbbe2-a5cd-4f36-96f1-1e3cf3325333" providerId="ADAL" clId="{5D587EFA-BE5B-404D-BA5C-4E7F43AC77A1}" dt="2024-02-18T16:01:49.123" v="5348" actId="1582"/>
          <ac:picMkLst>
            <pc:docMk/>
            <pc:sldMk cId="1360290" sldId="383"/>
            <ac:picMk id="17" creationId="{E1EC8448-AB84-E36F-1FD6-441BA3B5E6A5}"/>
          </ac:picMkLst>
        </pc:picChg>
        <pc:picChg chg="add mod">
          <ac:chgData name="tanaboon tongbuasirilai" userId="3a6fbbe2-a5cd-4f36-96f1-1e3cf3325333" providerId="ADAL" clId="{5D587EFA-BE5B-404D-BA5C-4E7F43AC77A1}" dt="2024-02-18T15:57:23.765" v="5274" actId="1076"/>
          <ac:picMkLst>
            <pc:docMk/>
            <pc:sldMk cId="1360290" sldId="383"/>
            <ac:picMk id="19" creationId="{2440B561-5254-7CDF-84C0-15DD29C284F9}"/>
          </ac:picMkLst>
        </pc:picChg>
        <pc:picChg chg="add mod">
          <ac:chgData name="tanaboon tongbuasirilai" userId="3a6fbbe2-a5cd-4f36-96f1-1e3cf3325333" providerId="ADAL" clId="{5D587EFA-BE5B-404D-BA5C-4E7F43AC77A1}" dt="2024-02-18T16:00:34.693" v="5332" actId="1076"/>
          <ac:picMkLst>
            <pc:docMk/>
            <pc:sldMk cId="1360290" sldId="383"/>
            <ac:picMk id="29" creationId="{83CE94E2-1070-63BC-6B11-9089462616AD}"/>
          </ac:picMkLst>
        </pc:picChg>
        <pc:picChg chg="add mod">
          <ac:chgData name="tanaboon tongbuasirilai" userId="3a6fbbe2-a5cd-4f36-96f1-1e3cf3325333" providerId="ADAL" clId="{5D587EFA-BE5B-404D-BA5C-4E7F43AC77A1}" dt="2024-02-18T16:02:02.590" v="5352" actId="1076"/>
          <ac:picMkLst>
            <pc:docMk/>
            <pc:sldMk cId="1360290" sldId="383"/>
            <ac:picMk id="33" creationId="{5D63E90F-F8FE-A606-AE5A-8144A83EDADB}"/>
          </ac:picMkLst>
        </pc:picChg>
        <pc:cxnChg chg="add mod">
          <ac:chgData name="tanaboon tongbuasirilai" userId="3a6fbbe2-a5cd-4f36-96f1-1e3cf3325333" providerId="ADAL" clId="{5D587EFA-BE5B-404D-BA5C-4E7F43AC77A1}" dt="2024-02-18T15:55:16.840" v="5261" actId="1582"/>
          <ac:cxnSpMkLst>
            <pc:docMk/>
            <pc:sldMk cId="1360290" sldId="383"/>
            <ac:cxnSpMk id="11" creationId="{C4A5823A-B4D1-AB97-D719-397FEEE345BE}"/>
          </ac:cxnSpMkLst>
        </pc:cxnChg>
        <pc:cxnChg chg="add mod">
          <ac:chgData name="tanaboon tongbuasirilai" userId="3a6fbbe2-a5cd-4f36-96f1-1e3cf3325333" providerId="ADAL" clId="{5D587EFA-BE5B-404D-BA5C-4E7F43AC77A1}" dt="2024-02-18T15:57:31.153" v="5276" actId="1076"/>
          <ac:cxnSpMkLst>
            <pc:docMk/>
            <pc:sldMk cId="1360290" sldId="383"/>
            <ac:cxnSpMk id="21" creationId="{19CEA5A9-9300-E440-589E-D2F5BF47ACD2}"/>
          </ac:cxnSpMkLst>
        </pc:cxnChg>
        <pc:cxnChg chg="add mod">
          <ac:chgData name="tanaboon tongbuasirilai" userId="3a6fbbe2-a5cd-4f36-96f1-1e3cf3325333" providerId="ADAL" clId="{5D587EFA-BE5B-404D-BA5C-4E7F43AC77A1}" dt="2024-02-18T15:57:31.153" v="5276" actId="1076"/>
          <ac:cxnSpMkLst>
            <pc:docMk/>
            <pc:sldMk cId="1360290" sldId="383"/>
            <ac:cxnSpMk id="23" creationId="{F113ACDB-5552-B4A6-AB79-58D1BEFBE013}"/>
          </ac:cxnSpMkLst>
        </pc:cxnChg>
      </pc:sldChg>
      <pc:sldChg chg="addSp delSp modSp new mod">
        <pc:chgData name="tanaboon tongbuasirilai" userId="3a6fbbe2-a5cd-4f36-96f1-1e3cf3325333" providerId="ADAL" clId="{5D587EFA-BE5B-404D-BA5C-4E7F43AC77A1}" dt="2024-02-18T16:07:27.203" v="5434" actId="13822"/>
        <pc:sldMkLst>
          <pc:docMk/>
          <pc:sldMk cId="2136747466" sldId="384"/>
        </pc:sldMkLst>
        <pc:spChg chg="mod">
          <ac:chgData name="tanaboon tongbuasirilai" userId="3a6fbbe2-a5cd-4f36-96f1-1e3cf3325333" providerId="ADAL" clId="{5D587EFA-BE5B-404D-BA5C-4E7F43AC77A1}" dt="2024-02-18T16:04:55.502" v="5421" actId="13822"/>
          <ac:spMkLst>
            <pc:docMk/>
            <pc:sldMk cId="2136747466" sldId="384"/>
            <ac:spMk id="2" creationId="{5CC63636-7698-8BBB-2944-3D6EA385CC28}"/>
          </ac:spMkLst>
        </pc:spChg>
        <pc:spChg chg="del">
          <ac:chgData name="tanaboon tongbuasirilai" userId="3a6fbbe2-a5cd-4f36-96f1-1e3cf3325333" providerId="ADAL" clId="{5D587EFA-BE5B-404D-BA5C-4E7F43AC77A1}" dt="2024-02-18T16:03:27.942" v="5411" actId="478"/>
          <ac:spMkLst>
            <pc:docMk/>
            <pc:sldMk cId="2136747466" sldId="384"/>
            <ac:spMk id="3" creationId="{FBAE81E8-3864-F003-5233-C5855544162F}"/>
          </ac:spMkLst>
        </pc:spChg>
        <pc:spChg chg="add mod">
          <ac:chgData name="tanaboon tongbuasirilai" userId="3a6fbbe2-a5cd-4f36-96f1-1e3cf3325333" providerId="ADAL" clId="{5D587EFA-BE5B-404D-BA5C-4E7F43AC77A1}" dt="2024-02-18T16:07:27.203" v="5434" actId="13822"/>
          <ac:spMkLst>
            <pc:docMk/>
            <pc:sldMk cId="2136747466" sldId="384"/>
            <ac:spMk id="9" creationId="{A70FA5A7-969C-D5D0-8402-45B88BBE7BCC}"/>
          </ac:spMkLst>
        </pc:spChg>
        <pc:picChg chg="add mod">
          <ac:chgData name="tanaboon tongbuasirilai" userId="3a6fbbe2-a5cd-4f36-96f1-1e3cf3325333" providerId="ADAL" clId="{5D587EFA-BE5B-404D-BA5C-4E7F43AC77A1}" dt="2024-02-18T16:04:43.571" v="5419" actId="208"/>
          <ac:picMkLst>
            <pc:docMk/>
            <pc:sldMk cId="2136747466" sldId="384"/>
            <ac:picMk id="5" creationId="{5C9F20C7-F76E-57D2-AD9D-39EF5C11F7E0}"/>
          </ac:picMkLst>
        </pc:picChg>
        <pc:picChg chg="add mod">
          <ac:chgData name="tanaboon tongbuasirilai" userId="3a6fbbe2-a5cd-4f36-96f1-1e3cf3325333" providerId="ADAL" clId="{5D587EFA-BE5B-404D-BA5C-4E7F43AC77A1}" dt="2024-02-18T16:07:12.300" v="5429" actId="1076"/>
          <ac:picMkLst>
            <pc:docMk/>
            <pc:sldMk cId="2136747466" sldId="384"/>
            <ac:picMk id="7" creationId="{874AE056-2E40-7A12-2B48-7D68D6CCD17A}"/>
          </ac:picMkLst>
        </pc:picChg>
        <pc:picChg chg="add mod">
          <ac:chgData name="tanaboon tongbuasirilai" userId="3a6fbbe2-a5cd-4f36-96f1-1e3cf3325333" providerId="ADAL" clId="{5D587EFA-BE5B-404D-BA5C-4E7F43AC77A1}" dt="2024-02-18T16:07:10.731" v="5428" actId="14100"/>
          <ac:picMkLst>
            <pc:docMk/>
            <pc:sldMk cId="2136747466" sldId="384"/>
            <ac:picMk id="8" creationId="{A372F3E3-35FF-618D-CEB4-0D68FFB63D04}"/>
          </ac:picMkLst>
        </pc:picChg>
      </pc:sldChg>
      <pc:sldChg chg="addSp delSp modSp new mod setBg">
        <pc:chgData name="tanaboon tongbuasirilai" userId="3a6fbbe2-a5cd-4f36-96f1-1e3cf3325333" providerId="ADAL" clId="{5D587EFA-BE5B-404D-BA5C-4E7F43AC77A1}" dt="2024-02-18T16:32:45.295" v="5515" actId="27614"/>
        <pc:sldMkLst>
          <pc:docMk/>
          <pc:sldMk cId="2920565310" sldId="385"/>
        </pc:sldMkLst>
        <pc:spChg chg="mod">
          <ac:chgData name="tanaboon tongbuasirilai" userId="3a6fbbe2-a5cd-4f36-96f1-1e3cf3325333" providerId="ADAL" clId="{5D587EFA-BE5B-404D-BA5C-4E7F43AC77A1}" dt="2024-02-18T16:31:26.014" v="5514" actId="26606"/>
          <ac:spMkLst>
            <pc:docMk/>
            <pc:sldMk cId="2920565310" sldId="385"/>
            <ac:spMk id="2" creationId="{7FBBBBBF-37E5-2BDA-B482-758C3B2D7548}"/>
          </ac:spMkLst>
        </pc:spChg>
        <pc:spChg chg="del">
          <ac:chgData name="tanaboon tongbuasirilai" userId="3a6fbbe2-a5cd-4f36-96f1-1e3cf3325333" providerId="ADAL" clId="{5D587EFA-BE5B-404D-BA5C-4E7F43AC77A1}" dt="2024-02-18T16:30:52.384" v="5489" actId="478"/>
          <ac:spMkLst>
            <pc:docMk/>
            <pc:sldMk cId="2920565310" sldId="385"/>
            <ac:spMk id="3" creationId="{8665C4B1-CBA3-8063-BA8B-E813A4D866DA}"/>
          </ac:spMkLst>
        </pc:spChg>
        <pc:spChg chg="add">
          <ac:chgData name="tanaboon tongbuasirilai" userId="3a6fbbe2-a5cd-4f36-96f1-1e3cf3325333" providerId="ADAL" clId="{5D587EFA-BE5B-404D-BA5C-4E7F43AC77A1}" dt="2024-02-18T16:31:26.014" v="5514" actId="26606"/>
          <ac:spMkLst>
            <pc:docMk/>
            <pc:sldMk cId="2920565310" sldId="385"/>
            <ac:spMk id="10" creationId="{D4771268-CB57-404A-9271-370EB28F6090}"/>
          </ac:spMkLst>
        </pc:spChg>
        <pc:picChg chg="add mod">
          <ac:chgData name="tanaboon tongbuasirilai" userId="3a6fbbe2-a5cd-4f36-96f1-1e3cf3325333" providerId="ADAL" clId="{5D587EFA-BE5B-404D-BA5C-4E7F43AC77A1}" dt="2024-02-18T16:32:45.295" v="5515" actId="27614"/>
          <ac:picMkLst>
            <pc:docMk/>
            <pc:sldMk cId="2920565310" sldId="385"/>
            <ac:picMk id="5" creationId="{6ED38AEB-63E7-114F-7230-337397D3E858}"/>
          </ac:picMkLst>
        </pc:picChg>
      </pc:sldChg>
      <pc:sldChg chg="addSp delSp modSp new mod setBg addAnim delAnim modAnim">
        <pc:chgData name="tanaboon tongbuasirilai" userId="3a6fbbe2-a5cd-4f36-96f1-1e3cf3325333" providerId="ADAL" clId="{5D587EFA-BE5B-404D-BA5C-4E7F43AC77A1}" dt="2024-02-18T16:34:43.529" v="5555" actId="403"/>
        <pc:sldMkLst>
          <pc:docMk/>
          <pc:sldMk cId="1808918745" sldId="386"/>
        </pc:sldMkLst>
        <pc:spChg chg="mod ord">
          <ac:chgData name="tanaboon tongbuasirilai" userId="3a6fbbe2-a5cd-4f36-96f1-1e3cf3325333" providerId="ADAL" clId="{5D587EFA-BE5B-404D-BA5C-4E7F43AC77A1}" dt="2024-02-18T16:34:43.529" v="5555" actId="403"/>
          <ac:spMkLst>
            <pc:docMk/>
            <pc:sldMk cId="1808918745" sldId="386"/>
            <ac:spMk id="2" creationId="{232259BB-F3CB-B217-4E2B-93AE1EF8C057}"/>
          </ac:spMkLst>
        </pc:spChg>
        <pc:spChg chg="del">
          <ac:chgData name="tanaboon tongbuasirilai" userId="3a6fbbe2-a5cd-4f36-96f1-1e3cf3325333" providerId="ADAL" clId="{5D587EFA-BE5B-404D-BA5C-4E7F43AC77A1}" dt="2024-02-18T16:32:48.385" v="5517" actId="478"/>
          <ac:spMkLst>
            <pc:docMk/>
            <pc:sldMk cId="1808918745" sldId="386"/>
            <ac:spMk id="3" creationId="{FAD0B9AC-4761-0DDD-1A04-A76ED6D0FE1D}"/>
          </ac:spMkLst>
        </pc:spChg>
        <pc:spChg chg="add del">
          <ac:chgData name="tanaboon tongbuasirilai" userId="3a6fbbe2-a5cd-4f36-96f1-1e3cf3325333" providerId="ADAL" clId="{5D587EFA-BE5B-404D-BA5C-4E7F43AC77A1}" dt="2024-02-18T16:33:29.561" v="5534" actId="26606"/>
          <ac:spMkLst>
            <pc:docMk/>
            <pc:sldMk cId="1808918745" sldId="386"/>
            <ac:spMk id="3081" creationId="{A061BA2E-A388-41C5-B73A-B0FEB6B1029D}"/>
          </ac:spMkLst>
        </pc:spChg>
        <pc:spChg chg="add del">
          <ac:chgData name="tanaboon tongbuasirilai" userId="3a6fbbe2-a5cd-4f36-96f1-1e3cf3325333" providerId="ADAL" clId="{5D587EFA-BE5B-404D-BA5C-4E7F43AC77A1}" dt="2024-02-18T16:33:29.561" v="5534" actId="26606"/>
          <ac:spMkLst>
            <pc:docMk/>
            <pc:sldMk cId="1808918745" sldId="386"/>
            <ac:spMk id="3083" creationId="{76E192A2-3ED3-4081-8A86-A22B5114178F}"/>
          </ac:spMkLst>
        </pc:spChg>
        <pc:spChg chg="add del">
          <ac:chgData name="tanaboon tongbuasirilai" userId="3a6fbbe2-a5cd-4f36-96f1-1e3cf3325333" providerId="ADAL" clId="{5D587EFA-BE5B-404D-BA5C-4E7F43AC77A1}" dt="2024-02-18T16:33:29.561" v="5534" actId="26606"/>
          <ac:spMkLst>
            <pc:docMk/>
            <pc:sldMk cId="1808918745" sldId="386"/>
            <ac:spMk id="3085" creationId="{79F40191-0F44-4FD1-82CC-ACB507C14BE6}"/>
          </ac:spMkLst>
        </pc:spChg>
        <pc:spChg chg="add del">
          <ac:chgData name="tanaboon tongbuasirilai" userId="3a6fbbe2-a5cd-4f36-96f1-1e3cf3325333" providerId="ADAL" clId="{5D587EFA-BE5B-404D-BA5C-4E7F43AC77A1}" dt="2024-02-18T16:33:36.257" v="5536" actId="26606"/>
          <ac:spMkLst>
            <pc:docMk/>
            <pc:sldMk cId="1808918745" sldId="386"/>
            <ac:spMk id="3087" creationId="{D5FD337D-4D6B-4C8B-B6F5-121097E09881}"/>
          </ac:spMkLst>
        </pc:spChg>
        <pc:spChg chg="add del">
          <ac:chgData name="tanaboon tongbuasirilai" userId="3a6fbbe2-a5cd-4f36-96f1-1e3cf3325333" providerId="ADAL" clId="{5D587EFA-BE5B-404D-BA5C-4E7F43AC77A1}" dt="2024-02-18T16:33:36.257" v="5536" actId="26606"/>
          <ac:spMkLst>
            <pc:docMk/>
            <pc:sldMk cId="1808918745" sldId="386"/>
            <ac:spMk id="3088" creationId="{88263A24-0C1F-4677-B43C-4AE14E276B27}"/>
          </ac:spMkLst>
        </pc:spChg>
        <pc:spChg chg="add del">
          <ac:chgData name="tanaboon tongbuasirilai" userId="3a6fbbe2-a5cd-4f36-96f1-1e3cf3325333" providerId="ADAL" clId="{5D587EFA-BE5B-404D-BA5C-4E7F43AC77A1}" dt="2024-02-18T16:33:36.257" v="5536" actId="26606"/>
          <ac:spMkLst>
            <pc:docMk/>
            <pc:sldMk cId="1808918745" sldId="386"/>
            <ac:spMk id="3089" creationId="{0ADDB668-2CA4-4D2B-9C34-3487CA330BA8}"/>
          </ac:spMkLst>
        </pc:spChg>
        <pc:spChg chg="add del">
          <ac:chgData name="tanaboon tongbuasirilai" userId="3a6fbbe2-a5cd-4f36-96f1-1e3cf3325333" providerId="ADAL" clId="{5D587EFA-BE5B-404D-BA5C-4E7F43AC77A1}" dt="2024-02-18T16:33:36.257" v="5536" actId="26606"/>
          <ac:spMkLst>
            <pc:docMk/>
            <pc:sldMk cId="1808918745" sldId="386"/>
            <ac:spMk id="3090" creationId="{2568BC19-F052-4108-93E1-6A3D1DEC072F}"/>
          </ac:spMkLst>
        </pc:spChg>
        <pc:spChg chg="add del">
          <ac:chgData name="tanaboon tongbuasirilai" userId="3a6fbbe2-a5cd-4f36-96f1-1e3cf3325333" providerId="ADAL" clId="{5D587EFA-BE5B-404D-BA5C-4E7F43AC77A1}" dt="2024-02-18T16:33:40.273" v="5539" actId="26606"/>
          <ac:spMkLst>
            <pc:docMk/>
            <pc:sldMk cId="1808918745" sldId="386"/>
            <ac:spMk id="3092" creationId="{D0394FE2-BDDA-4ECE-B320-81AE19E90566}"/>
          </ac:spMkLst>
        </pc:spChg>
        <pc:spChg chg="add del">
          <ac:chgData name="tanaboon tongbuasirilai" userId="3a6fbbe2-a5cd-4f36-96f1-1e3cf3325333" providerId="ADAL" clId="{5D587EFA-BE5B-404D-BA5C-4E7F43AC77A1}" dt="2024-02-18T16:33:40.273" v="5539" actId="26606"/>
          <ac:spMkLst>
            <pc:docMk/>
            <pc:sldMk cId="1808918745" sldId="386"/>
            <ac:spMk id="3093" creationId="{0625AAC5-802A-4197-8804-2B78FF65CEE8}"/>
          </ac:spMkLst>
        </pc:spChg>
        <pc:spChg chg="add del">
          <ac:chgData name="tanaboon tongbuasirilai" userId="3a6fbbe2-a5cd-4f36-96f1-1e3cf3325333" providerId="ADAL" clId="{5D587EFA-BE5B-404D-BA5C-4E7F43AC77A1}" dt="2024-02-18T16:33:40.273" v="5539" actId="26606"/>
          <ac:spMkLst>
            <pc:docMk/>
            <pc:sldMk cId="1808918745" sldId="386"/>
            <ac:spMk id="3094" creationId="{A1B139DD-0E8D-42FA-9171-C5F001754A88}"/>
          </ac:spMkLst>
        </pc:spChg>
        <pc:spChg chg="add del">
          <ac:chgData name="tanaboon tongbuasirilai" userId="3a6fbbe2-a5cd-4f36-96f1-1e3cf3325333" providerId="ADAL" clId="{5D587EFA-BE5B-404D-BA5C-4E7F43AC77A1}" dt="2024-02-18T16:33:47.943" v="5541" actId="26606"/>
          <ac:spMkLst>
            <pc:docMk/>
            <pc:sldMk cId="1808918745" sldId="386"/>
            <ac:spMk id="3096" creationId="{197C305C-0E98-44D5-A930-21F23CC52F93}"/>
          </ac:spMkLst>
        </pc:spChg>
        <pc:spChg chg="add del">
          <ac:chgData name="tanaboon tongbuasirilai" userId="3a6fbbe2-a5cd-4f36-96f1-1e3cf3325333" providerId="ADAL" clId="{5D587EFA-BE5B-404D-BA5C-4E7F43AC77A1}" dt="2024-02-18T16:33:47.943" v="5541" actId="26606"/>
          <ac:spMkLst>
            <pc:docMk/>
            <pc:sldMk cId="1808918745" sldId="386"/>
            <ac:spMk id="3097" creationId="{A3473CF9-37EB-43E7-89EF-D2D1C53D1DAC}"/>
          </ac:spMkLst>
        </pc:spChg>
        <pc:spChg chg="add del">
          <ac:chgData name="tanaboon tongbuasirilai" userId="3a6fbbe2-a5cd-4f36-96f1-1e3cf3325333" providerId="ADAL" clId="{5D587EFA-BE5B-404D-BA5C-4E7F43AC77A1}" dt="2024-02-18T16:33:47.943" v="5541" actId="26606"/>
          <ac:spMkLst>
            <pc:docMk/>
            <pc:sldMk cId="1808918745" sldId="386"/>
            <ac:spMk id="3098" creationId="{586B4EF9-43BA-4655-A6FF-1D8E21574C95}"/>
          </ac:spMkLst>
        </pc:spChg>
        <pc:spChg chg="add">
          <ac:chgData name="tanaboon tongbuasirilai" userId="3a6fbbe2-a5cd-4f36-96f1-1e3cf3325333" providerId="ADAL" clId="{5D587EFA-BE5B-404D-BA5C-4E7F43AC77A1}" dt="2024-02-18T16:33:47.964" v="5542" actId="26606"/>
          <ac:spMkLst>
            <pc:docMk/>
            <pc:sldMk cId="1808918745" sldId="386"/>
            <ac:spMk id="3100" creationId="{0DF69BD6-A832-49C4-B5FE-69CC90B74E47}"/>
          </ac:spMkLst>
        </pc:spChg>
        <pc:grpChg chg="add">
          <ac:chgData name="tanaboon tongbuasirilai" userId="3a6fbbe2-a5cd-4f36-96f1-1e3cf3325333" providerId="ADAL" clId="{5D587EFA-BE5B-404D-BA5C-4E7F43AC77A1}" dt="2024-02-18T16:33:47.964" v="5542" actId="26606"/>
          <ac:grpSpMkLst>
            <pc:docMk/>
            <pc:sldMk cId="1808918745" sldId="386"/>
            <ac:grpSpMk id="3101" creationId="{CB018903-3549-4A3B-A9DF-B26757CAA9C6}"/>
          </ac:grpSpMkLst>
        </pc:grpChg>
        <pc:picChg chg="add mod ord">
          <ac:chgData name="tanaboon tongbuasirilai" userId="3a6fbbe2-a5cd-4f36-96f1-1e3cf3325333" providerId="ADAL" clId="{5D587EFA-BE5B-404D-BA5C-4E7F43AC77A1}" dt="2024-02-18T16:34:31.881" v="5546" actId="27614"/>
          <ac:picMkLst>
            <pc:docMk/>
            <pc:sldMk cId="1808918745" sldId="386"/>
            <ac:picMk id="3074" creationId="{389A48D2-A7A8-FFB3-29CC-E240DA64D632}"/>
          </ac:picMkLst>
        </pc:picChg>
        <pc:picChg chg="add mod">
          <ac:chgData name="tanaboon tongbuasirilai" userId="3a6fbbe2-a5cd-4f36-96f1-1e3cf3325333" providerId="ADAL" clId="{5D587EFA-BE5B-404D-BA5C-4E7F43AC77A1}" dt="2024-02-18T16:34:31.879" v="5545" actId="27614"/>
          <ac:picMkLst>
            <pc:docMk/>
            <pc:sldMk cId="1808918745" sldId="386"/>
            <ac:picMk id="3076" creationId="{85C718B9-D8F2-8E42-335F-8A49FB8F2591}"/>
          </ac:picMkLst>
        </pc:picChg>
      </pc:sldChg>
      <pc:sldChg chg="addSp delSp modSp new mod setBg">
        <pc:chgData name="tanaboon tongbuasirilai" userId="3a6fbbe2-a5cd-4f36-96f1-1e3cf3325333" providerId="ADAL" clId="{5D587EFA-BE5B-404D-BA5C-4E7F43AC77A1}" dt="2024-02-18T16:37:36.416" v="5566" actId="20577"/>
        <pc:sldMkLst>
          <pc:docMk/>
          <pc:sldMk cId="2904849492" sldId="387"/>
        </pc:sldMkLst>
        <pc:spChg chg="mod">
          <ac:chgData name="tanaboon tongbuasirilai" userId="3a6fbbe2-a5cd-4f36-96f1-1e3cf3325333" providerId="ADAL" clId="{5D587EFA-BE5B-404D-BA5C-4E7F43AC77A1}" dt="2024-02-18T16:37:36.416" v="5566" actId="20577"/>
          <ac:spMkLst>
            <pc:docMk/>
            <pc:sldMk cId="2904849492" sldId="387"/>
            <ac:spMk id="2" creationId="{04394795-F4D8-33E7-31D5-FE80CAA64D10}"/>
          </ac:spMkLst>
        </pc:spChg>
        <pc:spChg chg="del">
          <ac:chgData name="tanaboon tongbuasirilai" userId="3a6fbbe2-a5cd-4f36-96f1-1e3cf3325333" providerId="ADAL" clId="{5D587EFA-BE5B-404D-BA5C-4E7F43AC77A1}" dt="2024-02-18T16:36:53.481" v="5557" actId="478"/>
          <ac:spMkLst>
            <pc:docMk/>
            <pc:sldMk cId="2904849492" sldId="387"/>
            <ac:spMk id="3" creationId="{F8383B86-C916-C1EA-5789-B9684EFBAB96}"/>
          </ac:spMkLst>
        </pc:spChg>
        <pc:spChg chg="add">
          <ac:chgData name="tanaboon tongbuasirilai" userId="3a6fbbe2-a5cd-4f36-96f1-1e3cf3325333" providerId="ADAL" clId="{5D587EFA-BE5B-404D-BA5C-4E7F43AC77A1}" dt="2024-02-18T16:37:33.534" v="5562" actId="26606"/>
          <ac:spMkLst>
            <pc:docMk/>
            <pc:sldMk cId="2904849492" sldId="387"/>
            <ac:spMk id="12" creationId="{C4879EFC-8E62-4E00-973C-C45EE9EC676D}"/>
          </ac:spMkLst>
        </pc:spChg>
        <pc:spChg chg="add">
          <ac:chgData name="tanaboon tongbuasirilai" userId="3a6fbbe2-a5cd-4f36-96f1-1e3cf3325333" providerId="ADAL" clId="{5D587EFA-BE5B-404D-BA5C-4E7F43AC77A1}" dt="2024-02-18T16:37:33.534" v="5562" actId="26606"/>
          <ac:spMkLst>
            <pc:docMk/>
            <pc:sldMk cId="2904849492" sldId="387"/>
            <ac:spMk id="14" creationId="{D6A9C53F-5F90-40A5-8C85-5412D39C8C68}"/>
          </ac:spMkLst>
        </pc:spChg>
        <pc:picChg chg="add mod">
          <ac:chgData name="tanaboon tongbuasirilai" userId="3a6fbbe2-a5cd-4f36-96f1-1e3cf3325333" providerId="ADAL" clId="{5D587EFA-BE5B-404D-BA5C-4E7F43AC77A1}" dt="2024-02-18T16:37:33.534" v="5562" actId="26606"/>
          <ac:picMkLst>
            <pc:docMk/>
            <pc:sldMk cId="2904849492" sldId="387"/>
            <ac:picMk id="5" creationId="{3588C617-44C3-CE50-3D86-5A0E1A47BAF0}"/>
          </ac:picMkLst>
        </pc:picChg>
        <pc:picChg chg="add mod">
          <ac:chgData name="tanaboon tongbuasirilai" userId="3a6fbbe2-a5cd-4f36-96f1-1e3cf3325333" providerId="ADAL" clId="{5D587EFA-BE5B-404D-BA5C-4E7F43AC77A1}" dt="2024-02-18T16:37:33.534" v="5562" actId="26606"/>
          <ac:picMkLst>
            <pc:docMk/>
            <pc:sldMk cId="2904849492" sldId="387"/>
            <ac:picMk id="7" creationId="{5C0D5B3C-3607-F864-D9F0-18D136F78902}"/>
          </ac:picMkLst>
        </pc:picChg>
      </pc:sldChg>
      <pc:sldChg chg="addSp delSp modSp new mod setBg">
        <pc:chgData name="tanaboon tongbuasirilai" userId="3a6fbbe2-a5cd-4f36-96f1-1e3cf3325333" providerId="ADAL" clId="{5D587EFA-BE5B-404D-BA5C-4E7F43AC77A1}" dt="2024-02-19T03:35:39.692" v="6143" actId="26606"/>
        <pc:sldMkLst>
          <pc:docMk/>
          <pc:sldMk cId="517714847" sldId="388"/>
        </pc:sldMkLst>
        <pc:spChg chg="mod">
          <ac:chgData name="tanaboon tongbuasirilai" userId="3a6fbbe2-a5cd-4f36-96f1-1e3cf3325333" providerId="ADAL" clId="{5D587EFA-BE5B-404D-BA5C-4E7F43AC77A1}" dt="2024-02-19T03:35:15.590" v="6139" actId="26606"/>
          <ac:spMkLst>
            <pc:docMk/>
            <pc:sldMk cId="517714847" sldId="388"/>
            <ac:spMk id="2" creationId="{BB9B2357-1133-8D50-E91D-4A254450CD26}"/>
          </ac:spMkLst>
        </pc:spChg>
        <pc:spChg chg="del mod">
          <ac:chgData name="tanaboon tongbuasirilai" userId="3a6fbbe2-a5cd-4f36-96f1-1e3cf3325333" providerId="ADAL" clId="{5D587EFA-BE5B-404D-BA5C-4E7F43AC77A1}" dt="2024-02-19T03:35:15.590" v="6139" actId="26606"/>
          <ac:spMkLst>
            <pc:docMk/>
            <pc:sldMk cId="517714847" sldId="388"/>
            <ac:spMk id="3" creationId="{292AD487-506A-170C-73B5-33BA129F4940}"/>
          </ac:spMkLst>
        </pc:spChg>
        <pc:spChg chg="add del">
          <ac:chgData name="tanaboon tongbuasirilai" userId="3a6fbbe2-a5cd-4f36-96f1-1e3cf3325333" providerId="ADAL" clId="{5D587EFA-BE5B-404D-BA5C-4E7F43AC77A1}" dt="2024-02-19T03:35:39.692" v="6143" actId="26606"/>
          <ac:spMkLst>
            <pc:docMk/>
            <pc:sldMk cId="517714847" sldId="388"/>
            <ac:spMk id="9" creationId="{7301F447-EEF7-48F5-AF73-7566EE7F64AD}"/>
          </ac:spMkLst>
        </pc:spChg>
        <pc:spChg chg="add del">
          <ac:chgData name="tanaboon tongbuasirilai" userId="3a6fbbe2-a5cd-4f36-96f1-1e3cf3325333" providerId="ADAL" clId="{5D587EFA-BE5B-404D-BA5C-4E7F43AC77A1}" dt="2024-02-19T03:35:39.692" v="6143" actId="26606"/>
          <ac:spMkLst>
            <pc:docMk/>
            <pc:sldMk cId="517714847" sldId="388"/>
            <ac:spMk id="11" creationId="{F7117410-A2A4-4085-9ADC-46744551DBDE}"/>
          </ac:spMkLst>
        </pc:spChg>
        <pc:spChg chg="add del">
          <ac:chgData name="tanaboon tongbuasirilai" userId="3a6fbbe2-a5cd-4f36-96f1-1e3cf3325333" providerId="ADAL" clId="{5D587EFA-BE5B-404D-BA5C-4E7F43AC77A1}" dt="2024-02-19T03:35:39.692" v="6143" actId="26606"/>
          <ac:spMkLst>
            <pc:docMk/>
            <pc:sldMk cId="517714847" sldId="388"/>
            <ac:spMk id="13" creationId="{99F74EB5-E547-4FB4-95F5-BCC788F3C4A0}"/>
          </ac:spMkLst>
        </pc:spChg>
        <pc:spChg chg="add">
          <ac:chgData name="tanaboon tongbuasirilai" userId="3a6fbbe2-a5cd-4f36-96f1-1e3cf3325333" providerId="ADAL" clId="{5D587EFA-BE5B-404D-BA5C-4E7F43AC77A1}" dt="2024-02-19T03:35:39.692" v="6143" actId="26606"/>
          <ac:spMkLst>
            <pc:docMk/>
            <pc:sldMk cId="517714847" sldId="388"/>
            <ac:spMk id="18" creationId="{32BC26D8-82FB-445E-AA49-62A77D7C1EE0}"/>
          </ac:spMkLst>
        </pc:spChg>
        <pc:spChg chg="add">
          <ac:chgData name="tanaboon tongbuasirilai" userId="3a6fbbe2-a5cd-4f36-96f1-1e3cf3325333" providerId="ADAL" clId="{5D587EFA-BE5B-404D-BA5C-4E7F43AC77A1}" dt="2024-02-19T03:35:39.692" v="6143" actId="26606"/>
          <ac:spMkLst>
            <pc:docMk/>
            <pc:sldMk cId="517714847" sldId="388"/>
            <ac:spMk id="20" creationId="{CB44330D-EA18-4254-AA95-EB49948539B8}"/>
          </ac:spMkLst>
        </pc:spChg>
        <pc:graphicFrameChg chg="add mod">
          <ac:chgData name="tanaboon tongbuasirilai" userId="3a6fbbe2-a5cd-4f36-96f1-1e3cf3325333" providerId="ADAL" clId="{5D587EFA-BE5B-404D-BA5C-4E7F43AC77A1}" dt="2024-02-19T03:35:27.393" v="6142" actId="20577"/>
          <ac:graphicFrameMkLst>
            <pc:docMk/>
            <pc:sldMk cId="517714847" sldId="388"/>
            <ac:graphicFrameMk id="5" creationId="{634B018A-48B7-9C21-2C05-6B3BD507B8D7}"/>
          </ac:graphicFrameMkLst>
        </pc:graphicFrameChg>
      </pc:sldChg>
      <pc:sldChg chg="addSp delSp modSp new mod">
        <pc:chgData name="tanaboon tongbuasirilai" userId="3a6fbbe2-a5cd-4f36-96f1-1e3cf3325333" providerId="ADAL" clId="{5D587EFA-BE5B-404D-BA5C-4E7F43AC77A1}" dt="2024-02-19T04:20:26.678" v="6555" actId="20577"/>
        <pc:sldMkLst>
          <pc:docMk/>
          <pc:sldMk cId="4015151375" sldId="389"/>
        </pc:sldMkLst>
        <pc:spChg chg="mod">
          <ac:chgData name="tanaboon tongbuasirilai" userId="3a6fbbe2-a5cd-4f36-96f1-1e3cf3325333" providerId="ADAL" clId="{5D587EFA-BE5B-404D-BA5C-4E7F43AC77A1}" dt="2024-02-19T03:50:26.975" v="6422" actId="13822"/>
          <ac:spMkLst>
            <pc:docMk/>
            <pc:sldMk cId="4015151375" sldId="389"/>
            <ac:spMk id="2" creationId="{FEC320A0-F764-B1F4-953C-9BEA9A5AA8F7}"/>
          </ac:spMkLst>
        </pc:spChg>
        <pc:spChg chg="del">
          <ac:chgData name="tanaboon tongbuasirilai" userId="3a6fbbe2-a5cd-4f36-96f1-1e3cf3325333" providerId="ADAL" clId="{5D587EFA-BE5B-404D-BA5C-4E7F43AC77A1}" dt="2024-02-19T03:45:31.658" v="6336" actId="478"/>
          <ac:spMkLst>
            <pc:docMk/>
            <pc:sldMk cId="4015151375" sldId="389"/>
            <ac:spMk id="3" creationId="{5D8F0739-630F-2A37-838B-F1DDB39A7F99}"/>
          </ac:spMkLst>
        </pc:spChg>
        <pc:spChg chg="add mod">
          <ac:chgData name="tanaboon tongbuasirilai" userId="3a6fbbe2-a5cd-4f36-96f1-1e3cf3325333" providerId="ADAL" clId="{5D587EFA-BE5B-404D-BA5C-4E7F43AC77A1}" dt="2024-02-19T03:50:53.396" v="6427" actId="14100"/>
          <ac:spMkLst>
            <pc:docMk/>
            <pc:sldMk cId="4015151375" sldId="389"/>
            <ac:spMk id="8" creationId="{594B3C76-08C1-EBC8-111A-5DD42897E18C}"/>
          </ac:spMkLst>
        </pc:spChg>
        <pc:spChg chg="add mod">
          <ac:chgData name="tanaboon tongbuasirilai" userId="3a6fbbe2-a5cd-4f36-96f1-1e3cf3325333" providerId="ADAL" clId="{5D587EFA-BE5B-404D-BA5C-4E7F43AC77A1}" dt="2024-02-19T04:20:26.678" v="6555" actId="20577"/>
          <ac:spMkLst>
            <pc:docMk/>
            <pc:sldMk cId="4015151375" sldId="389"/>
            <ac:spMk id="10" creationId="{5B0047A9-F4DF-DBD7-0B07-38EF19ADA01A}"/>
          </ac:spMkLst>
        </pc:spChg>
        <pc:spChg chg="add mod">
          <ac:chgData name="tanaboon tongbuasirilai" userId="3a6fbbe2-a5cd-4f36-96f1-1e3cf3325333" providerId="ADAL" clId="{5D587EFA-BE5B-404D-BA5C-4E7F43AC77A1}" dt="2024-02-19T03:50:59.418" v="6430" actId="14100"/>
          <ac:spMkLst>
            <pc:docMk/>
            <pc:sldMk cId="4015151375" sldId="389"/>
            <ac:spMk id="13" creationId="{D4E41AB6-5BA6-CF61-2C09-FC0F7872CF1F}"/>
          </ac:spMkLst>
        </pc:spChg>
        <pc:picChg chg="add mod">
          <ac:chgData name="tanaboon tongbuasirilai" userId="3a6fbbe2-a5cd-4f36-96f1-1e3cf3325333" providerId="ADAL" clId="{5D587EFA-BE5B-404D-BA5C-4E7F43AC77A1}" dt="2024-02-19T03:47:29.412" v="6380" actId="1076"/>
          <ac:picMkLst>
            <pc:docMk/>
            <pc:sldMk cId="4015151375" sldId="389"/>
            <ac:picMk id="5" creationId="{AC17DE23-0816-E84E-504F-3FA276EB3CBE}"/>
          </ac:picMkLst>
        </pc:picChg>
        <pc:picChg chg="add mod">
          <ac:chgData name="tanaboon tongbuasirilai" userId="3a6fbbe2-a5cd-4f36-96f1-1e3cf3325333" providerId="ADAL" clId="{5D587EFA-BE5B-404D-BA5C-4E7F43AC77A1}" dt="2024-02-19T03:50:48.843" v="6425" actId="1076"/>
          <ac:picMkLst>
            <pc:docMk/>
            <pc:sldMk cId="4015151375" sldId="389"/>
            <ac:picMk id="7" creationId="{008FB1BD-4C14-BB69-11C5-4A0D305D1F4A}"/>
          </ac:picMkLst>
        </pc:picChg>
        <pc:picChg chg="add mod">
          <ac:chgData name="tanaboon tongbuasirilai" userId="3a6fbbe2-a5cd-4f36-96f1-1e3cf3325333" providerId="ADAL" clId="{5D587EFA-BE5B-404D-BA5C-4E7F43AC77A1}" dt="2024-02-19T03:50:54.840" v="6428" actId="1076"/>
          <ac:picMkLst>
            <pc:docMk/>
            <pc:sldMk cId="4015151375" sldId="389"/>
            <ac:picMk id="12" creationId="{82C0D9BF-7A3A-8B81-D903-D5B0B960A179}"/>
          </ac:picMkLst>
        </pc:picChg>
      </pc:sldChg>
      <pc:sldChg chg="addSp delSp modSp new mod setBg">
        <pc:chgData name="tanaboon tongbuasirilai" userId="3a6fbbe2-a5cd-4f36-96f1-1e3cf3325333" providerId="ADAL" clId="{5D587EFA-BE5B-404D-BA5C-4E7F43AC77A1}" dt="2024-02-19T04:18:50.264" v="6536" actId="207"/>
        <pc:sldMkLst>
          <pc:docMk/>
          <pc:sldMk cId="1727240455" sldId="390"/>
        </pc:sldMkLst>
        <pc:spChg chg="mod">
          <ac:chgData name="tanaboon tongbuasirilai" userId="3a6fbbe2-a5cd-4f36-96f1-1e3cf3325333" providerId="ADAL" clId="{5D587EFA-BE5B-404D-BA5C-4E7F43AC77A1}" dt="2024-02-19T04:18:35.439" v="6532" actId="26606"/>
          <ac:spMkLst>
            <pc:docMk/>
            <pc:sldMk cId="1727240455" sldId="390"/>
            <ac:spMk id="2" creationId="{B16CC148-CE9C-A5AD-EC43-E2C7B5A54A3F}"/>
          </ac:spMkLst>
        </pc:spChg>
        <pc:spChg chg="del">
          <ac:chgData name="tanaboon tongbuasirilai" userId="3a6fbbe2-a5cd-4f36-96f1-1e3cf3325333" providerId="ADAL" clId="{5D587EFA-BE5B-404D-BA5C-4E7F43AC77A1}" dt="2024-02-19T04:16:21.181" v="6478" actId="478"/>
          <ac:spMkLst>
            <pc:docMk/>
            <pc:sldMk cId="1727240455" sldId="390"/>
            <ac:spMk id="3" creationId="{D906BCA3-FDA8-894B-8B62-EAF73A9A9D04}"/>
          </ac:spMkLst>
        </pc:spChg>
        <pc:spChg chg="add mod">
          <ac:chgData name="tanaboon tongbuasirilai" userId="3a6fbbe2-a5cd-4f36-96f1-1e3cf3325333" providerId="ADAL" clId="{5D587EFA-BE5B-404D-BA5C-4E7F43AC77A1}" dt="2024-02-19T04:18:46.959" v="6535" actId="962"/>
          <ac:spMkLst>
            <pc:docMk/>
            <pc:sldMk cId="1727240455" sldId="390"/>
            <ac:spMk id="11" creationId="{54AF3100-7A41-5701-4245-C5C36302DC52}"/>
          </ac:spMkLst>
        </pc:spChg>
        <pc:spChg chg="add mod">
          <ac:chgData name="tanaboon tongbuasirilai" userId="3a6fbbe2-a5cd-4f36-96f1-1e3cf3325333" providerId="ADAL" clId="{5D587EFA-BE5B-404D-BA5C-4E7F43AC77A1}" dt="2024-02-19T04:18:50.264" v="6536" actId="207"/>
          <ac:spMkLst>
            <pc:docMk/>
            <pc:sldMk cId="1727240455" sldId="390"/>
            <ac:spMk id="12" creationId="{FBF3EB4A-5840-5B1D-2148-1FDA57A8ACD8}"/>
          </ac:spMkLst>
        </pc:spChg>
        <pc:spChg chg="add">
          <ac:chgData name="tanaboon tongbuasirilai" userId="3a6fbbe2-a5cd-4f36-96f1-1e3cf3325333" providerId="ADAL" clId="{5D587EFA-BE5B-404D-BA5C-4E7F43AC77A1}" dt="2024-02-19T04:18:35.439" v="6532" actId="26606"/>
          <ac:spMkLst>
            <pc:docMk/>
            <pc:sldMk cId="1727240455" sldId="390"/>
            <ac:spMk id="17" creationId="{5ACC6BB2-28F8-4405-829D-0562733BEE7A}"/>
          </ac:spMkLst>
        </pc:spChg>
        <pc:spChg chg="add">
          <ac:chgData name="tanaboon tongbuasirilai" userId="3a6fbbe2-a5cd-4f36-96f1-1e3cf3325333" providerId="ADAL" clId="{5D587EFA-BE5B-404D-BA5C-4E7F43AC77A1}" dt="2024-02-19T04:18:35.439" v="6532" actId="26606"/>
          <ac:spMkLst>
            <pc:docMk/>
            <pc:sldMk cId="1727240455" sldId="390"/>
            <ac:spMk id="19" creationId="{5C2E53F0-AD54-4A55-99A0-EC896CE3C233}"/>
          </ac:spMkLst>
        </pc:spChg>
        <pc:spChg chg="add">
          <ac:chgData name="tanaboon tongbuasirilai" userId="3a6fbbe2-a5cd-4f36-96f1-1e3cf3325333" providerId="ADAL" clId="{5D587EFA-BE5B-404D-BA5C-4E7F43AC77A1}" dt="2024-02-19T04:18:35.439" v="6532" actId="26606"/>
          <ac:spMkLst>
            <pc:docMk/>
            <pc:sldMk cId="1727240455" sldId="390"/>
            <ac:spMk id="21" creationId="{D15F19F8-85EE-477A-ACBA-4B6D069780E5}"/>
          </ac:spMkLst>
        </pc:spChg>
        <pc:spChg chg="add">
          <ac:chgData name="tanaboon tongbuasirilai" userId="3a6fbbe2-a5cd-4f36-96f1-1e3cf3325333" providerId="ADAL" clId="{5D587EFA-BE5B-404D-BA5C-4E7F43AC77A1}" dt="2024-02-19T04:18:35.439" v="6532" actId="26606"/>
          <ac:spMkLst>
            <pc:docMk/>
            <pc:sldMk cId="1727240455" sldId="390"/>
            <ac:spMk id="23" creationId="{92C3387C-D24F-4737-8A37-1DC5CFF09CFA}"/>
          </ac:spMkLst>
        </pc:spChg>
        <pc:picChg chg="add mod">
          <ac:chgData name="tanaboon tongbuasirilai" userId="3a6fbbe2-a5cd-4f36-96f1-1e3cf3325333" providerId="ADAL" clId="{5D587EFA-BE5B-404D-BA5C-4E7F43AC77A1}" dt="2024-02-19T04:18:46.958" v="6534" actId="27614"/>
          <ac:picMkLst>
            <pc:docMk/>
            <pc:sldMk cId="1727240455" sldId="390"/>
            <ac:picMk id="5" creationId="{3F8A2744-BBCD-2B54-9796-7487E61CDA5B}"/>
          </ac:picMkLst>
        </pc:picChg>
        <pc:picChg chg="add mod">
          <ac:chgData name="tanaboon tongbuasirilai" userId="3a6fbbe2-a5cd-4f36-96f1-1e3cf3325333" providerId="ADAL" clId="{5D587EFA-BE5B-404D-BA5C-4E7F43AC77A1}" dt="2024-02-19T04:18:35.439" v="6532" actId="26606"/>
          <ac:picMkLst>
            <pc:docMk/>
            <pc:sldMk cId="1727240455" sldId="390"/>
            <ac:picMk id="6" creationId="{A1F4B631-A6BA-5B16-3887-E2A84DE51092}"/>
          </ac:picMkLst>
        </pc:picChg>
        <pc:cxnChg chg="add mod">
          <ac:chgData name="tanaboon tongbuasirilai" userId="3a6fbbe2-a5cd-4f36-96f1-1e3cf3325333" providerId="ADAL" clId="{5D587EFA-BE5B-404D-BA5C-4E7F43AC77A1}" dt="2024-02-19T04:18:35.439" v="6532" actId="26606"/>
          <ac:cxnSpMkLst>
            <pc:docMk/>
            <pc:sldMk cId="1727240455" sldId="390"/>
            <ac:cxnSpMk id="8" creationId="{CC289E2C-3B22-0262-6E51-BE78D0937CEF}"/>
          </ac:cxnSpMkLst>
        </pc:cxnChg>
        <pc:cxnChg chg="add mod">
          <ac:chgData name="tanaboon tongbuasirilai" userId="3a6fbbe2-a5cd-4f36-96f1-1e3cf3325333" providerId="ADAL" clId="{5D587EFA-BE5B-404D-BA5C-4E7F43AC77A1}" dt="2024-02-19T04:18:35.439" v="6532" actId="26606"/>
          <ac:cxnSpMkLst>
            <pc:docMk/>
            <pc:sldMk cId="1727240455" sldId="390"/>
            <ac:cxnSpMk id="10" creationId="{459AA1ED-6124-C438-37B5-672FE5EFC1D0}"/>
          </ac:cxnSpMkLst>
        </pc:cxnChg>
      </pc:sldChg>
      <pc:sldChg chg="addSp delSp modSp new mod">
        <pc:chgData name="tanaboon tongbuasirilai" userId="3a6fbbe2-a5cd-4f36-96f1-1e3cf3325333" providerId="ADAL" clId="{5D587EFA-BE5B-404D-BA5C-4E7F43AC77A1}" dt="2024-02-19T04:27:28.800" v="6776" actId="1076"/>
        <pc:sldMkLst>
          <pc:docMk/>
          <pc:sldMk cId="544103649" sldId="391"/>
        </pc:sldMkLst>
        <pc:spChg chg="mod">
          <ac:chgData name="tanaboon tongbuasirilai" userId="3a6fbbe2-a5cd-4f36-96f1-1e3cf3325333" providerId="ADAL" clId="{5D587EFA-BE5B-404D-BA5C-4E7F43AC77A1}" dt="2024-02-19T04:25:28.881" v="6714" actId="13822"/>
          <ac:spMkLst>
            <pc:docMk/>
            <pc:sldMk cId="544103649" sldId="391"/>
            <ac:spMk id="2" creationId="{C33871DC-27A4-DB18-B8CD-30BDB0E1C923}"/>
          </ac:spMkLst>
        </pc:spChg>
        <pc:spChg chg="del">
          <ac:chgData name="tanaboon tongbuasirilai" userId="3a6fbbe2-a5cd-4f36-96f1-1e3cf3325333" providerId="ADAL" clId="{5D587EFA-BE5B-404D-BA5C-4E7F43AC77A1}" dt="2024-02-19T04:22:12.696" v="6592" actId="478"/>
          <ac:spMkLst>
            <pc:docMk/>
            <pc:sldMk cId="544103649" sldId="391"/>
            <ac:spMk id="3" creationId="{E34D8540-1A61-03FE-948A-B06858DE36BC}"/>
          </ac:spMkLst>
        </pc:spChg>
        <pc:spChg chg="add mod">
          <ac:chgData name="tanaboon tongbuasirilai" userId="3a6fbbe2-a5cd-4f36-96f1-1e3cf3325333" providerId="ADAL" clId="{5D587EFA-BE5B-404D-BA5C-4E7F43AC77A1}" dt="2024-02-19T04:25:08.781" v="6710" actId="13822"/>
          <ac:spMkLst>
            <pc:docMk/>
            <pc:sldMk cId="544103649" sldId="391"/>
            <ac:spMk id="6" creationId="{C657BA41-AFB3-63D1-51AC-9468C17A721B}"/>
          </ac:spMkLst>
        </pc:spChg>
        <pc:spChg chg="add mod">
          <ac:chgData name="tanaboon tongbuasirilai" userId="3a6fbbe2-a5cd-4f36-96f1-1e3cf3325333" providerId="ADAL" clId="{5D587EFA-BE5B-404D-BA5C-4E7F43AC77A1}" dt="2024-02-19T04:26:52.100" v="6765" actId="20577"/>
          <ac:spMkLst>
            <pc:docMk/>
            <pc:sldMk cId="544103649" sldId="391"/>
            <ac:spMk id="7" creationId="{B6FCFEA7-2732-248D-771A-1184CDD539B0}"/>
          </ac:spMkLst>
        </pc:spChg>
        <pc:spChg chg="add mod">
          <ac:chgData name="tanaboon tongbuasirilai" userId="3a6fbbe2-a5cd-4f36-96f1-1e3cf3325333" providerId="ADAL" clId="{5D587EFA-BE5B-404D-BA5C-4E7F43AC77A1}" dt="2024-02-19T04:26:56.126" v="6773" actId="20577"/>
          <ac:spMkLst>
            <pc:docMk/>
            <pc:sldMk cId="544103649" sldId="391"/>
            <ac:spMk id="8" creationId="{9CA63F56-D55A-002A-565E-0557D8B46380}"/>
          </ac:spMkLst>
        </pc:spChg>
        <pc:spChg chg="add mod">
          <ac:chgData name="tanaboon tongbuasirilai" userId="3a6fbbe2-a5cd-4f36-96f1-1e3cf3325333" providerId="ADAL" clId="{5D587EFA-BE5B-404D-BA5C-4E7F43AC77A1}" dt="2024-02-19T04:27:03.827" v="6774" actId="13822"/>
          <ac:spMkLst>
            <pc:docMk/>
            <pc:sldMk cId="544103649" sldId="391"/>
            <ac:spMk id="18" creationId="{2B106DB2-9B72-4CBB-1E8A-85D4BA42DD44}"/>
          </ac:spMkLst>
        </pc:spChg>
        <pc:picChg chg="add mod">
          <ac:chgData name="tanaboon tongbuasirilai" userId="3a6fbbe2-a5cd-4f36-96f1-1e3cf3325333" providerId="ADAL" clId="{5D587EFA-BE5B-404D-BA5C-4E7F43AC77A1}" dt="2024-02-19T04:25:18.536" v="6712" actId="1582"/>
          <ac:picMkLst>
            <pc:docMk/>
            <pc:sldMk cId="544103649" sldId="391"/>
            <ac:picMk id="5" creationId="{E7E84B58-4EB6-1305-ABD0-91D39BA2FEF4}"/>
          </ac:picMkLst>
        </pc:picChg>
        <pc:picChg chg="add mod">
          <ac:chgData name="tanaboon tongbuasirilai" userId="3a6fbbe2-a5cd-4f36-96f1-1e3cf3325333" providerId="ADAL" clId="{5D587EFA-BE5B-404D-BA5C-4E7F43AC77A1}" dt="2024-02-19T04:27:28.800" v="6776" actId="1076"/>
          <ac:picMkLst>
            <pc:docMk/>
            <pc:sldMk cId="544103649" sldId="391"/>
            <ac:picMk id="20" creationId="{686D2568-F2A1-CF58-BF4F-E86B068B73F8}"/>
          </ac:picMkLst>
        </pc:picChg>
        <pc:cxnChg chg="add mod">
          <ac:chgData name="tanaboon tongbuasirilai" userId="3a6fbbe2-a5cd-4f36-96f1-1e3cf3325333" providerId="ADAL" clId="{5D587EFA-BE5B-404D-BA5C-4E7F43AC77A1}" dt="2024-02-19T04:26:52.100" v="6765" actId="20577"/>
          <ac:cxnSpMkLst>
            <pc:docMk/>
            <pc:sldMk cId="544103649" sldId="391"/>
            <ac:cxnSpMk id="10" creationId="{90EFB553-95CD-413C-CF58-A5157729C5B0}"/>
          </ac:cxnSpMkLst>
        </pc:cxnChg>
        <pc:cxnChg chg="add mod">
          <ac:chgData name="tanaboon tongbuasirilai" userId="3a6fbbe2-a5cd-4f36-96f1-1e3cf3325333" providerId="ADAL" clId="{5D587EFA-BE5B-404D-BA5C-4E7F43AC77A1}" dt="2024-02-19T04:26:56.126" v="6773" actId="20577"/>
          <ac:cxnSpMkLst>
            <pc:docMk/>
            <pc:sldMk cId="544103649" sldId="391"/>
            <ac:cxnSpMk id="12" creationId="{AD70D15C-3146-9359-A7EF-904A702E8E84}"/>
          </ac:cxnSpMkLst>
        </pc:cxnChg>
        <pc:cxnChg chg="add mod">
          <ac:chgData name="tanaboon tongbuasirilai" userId="3a6fbbe2-a5cd-4f36-96f1-1e3cf3325333" providerId="ADAL" clId="{5D587EFA-BE5B-404D-BA5C-4E7F43AC77A1}" dt="2024-02-19T04:24:12.998" v="6706" actId="1582"/>
          <ac:cxnSpMkLst>
            <pc:docMk/>
            <pc:sldMk cId="544103649" sldId="391"/>
            <ac:cxnSpMk id="17" creationId="{39FDBF3B-64DD-99F3-5FD1-6241096DB3A0}"/>
          </ac:cxnSpMkLst>
        </pc:cxnChg>
      </pc:sldChg>
      <pc:sldChg chg="addSp delSp modSp new mod setBg">
        <pc:chgData name="tanaboon tongbuasirilai" userId="3a6fbbe2-a5cd-4f36-96f1-1e3cf3325333" providerId="ADAL" clId="{5D587EFA-BE5B-404D-BA5C-4E7F43AC77A1}" dt="2024-02-19T04:31:30.276" v="6851" actId="27636"/>
        <pc:sldMkLst>
          <pc:docMk/>
          <pc:sldMk cId="3998957740" sldId="392"/>
        </pc:sldMkLst>
        <pc:spChg chg="mod">
          <ac:chgData name="tanaboon tongbuasirilai" userId="3a6fbbe2-a5cd-4f36-96f1-1e3cf3325333" providerId="ADAL" clId="{5D587EFA-BE5B-404D-BA5C-4E7F43AC77A1}" dt="2024-02-19T04:31:30.276" v="6851" actId="27636"/>
          <ac:spMkLst>
            <pc:docMk/>
            <pc:sldMk cId="3998957740" sldId="392"/>
            <ac:spMk id="2" creationId="{FDB702FB-2241-1AE6-3D51-DC79413A14FD}"/>
          </ac:spMkLst>
        </pc:spChg>
        <pc:spChg chg="del">
          <ac:chgData name="tanaboon tongbuasirilai" userId="3a6fbbe2-a5cd-4f36-96f1-1e3cf3325333" providerId="ADAL" clId="{5D587EFA-BE5B-404D-BA5C-4E7F43AC77A1}" dt="2024-02-19T04:29:24.158" v="6778" actId="478"/>
          <ac:spMkLst>
            <pc:docMk/>
            <pc:sldMk cId="3998957740" sldId="392"/>
            <ac:spMk id="3" creationId="{95ED8C57-1ACA-D6F6-47FB-1ECAAC402BDB}"/>
          </ac:spMkLst>
        </pc:spChg>
        <pc:spChg chg="add mod">
          <ac:chgData name="tanaboon tongbuasirilai" userId="3a6fbbe2-a5cd-4f36-96f1-1e3cf3325333" providerId="ADAL" clId="{5D587EFA-BE5B-404D-BA5C-4E7F43AC77A1}" dt="2024-02-19T04:31:22.812" v="6848" actId="1076"/>
          <ac:spMkLst>
            <pc:docMk/>
            <pc:sldMk cId="3998957740" sldId="392"/>
            <ac:spMk id="9" creationId="{BB5878CF-110B-7FE2-6DDE-E37ED46D5139}"/>
          </ac:spMkLst>
        </pc:spChg>
        <pc:spChg chg="add del">
          <ac:chgData name="tanaboon tongbuasirilai" userId="3a6fbbe2-a5cd-4f36-96f1-1e3cf3325333" providerId="ADAL" clId="{5D587EFA-BE5B-404D-BA5C-4E7F43AC77A1}" dt="2024-02-19T04:30:40.398" v="6805" actId="26606"/>
          <ac:spMkLst>
            <pc:docMk/>
            <pc:sldMk cId="3998957740" sldId="392"/>
            <ac:spMk id="10" creationId="{25549E48-55B4-43FA-96F3-A3F777E0F295}"/>
          </ac:spMkLst>
        </pc:spChg>
        <pc:spChg chg="add del">
          <ac:chgData name="tanaboon tongbuasirilai" userId="3a6fbbe2-a5cd-4f36-96f1-1e3cf3325333" providerId="ADAL" clId="{5D587EFA-BE5B-404D-BA5C-4E7F43AC77A1}" dt="2024-02-19T04:30:40.398" v="6805" actId="26606"/>
          <ac:spMkLst>
            <pc:docMk/>
            <pc:sldMk cId="3998957740" sldId="392"/>
            <ac:spMk id="11" creationId="{0ADDB668-2CA4-4D2B-9C34-3487CA330BA8}"/>
          </ac:spMkLst>
        </pc:spChg>
        <pc:spChg chg="add del">
          <ac:chgData name="tanaboon tongbuasirilai" userId="3a6fbbe2-a5cd-4f36-96f1-1e3cf3325333" providerId="ADAL" clId="{5D587EFA-BE5B-404D-BA5C-4E7F43AC77A1}" dt="2024-02-19T04:30:40.398" v="6805" actId="26606"/>
          <ac:spMkLst>
            <pc:docMk/>
            <pc:sldMk cId="3998957740" sldId="392"/>
            <ac:spMk id="12" creationId="{2568BC19-F052-4108-93E1-6A3D1DEC072F}"/>
          </ac:spMkLst>
        </pc:spChg>
        <pc:spChg chg="add del">
          <ac:chgData name="tanaboon tongbuasirilai" userId="3a6fbbe2-a5cd-4f36-96f1-1e3cf3325333" providerId="ADAL" clId="{5D587EFA-BE5B-404D-BA5C-4E7F43AC77A1}" dt="2024-02-19T04:30:34.759" v="6803" actId="26606"/>
          <ac:spMkLst>
            <pc:docMk/>
            <pc:sldMk cId="3998957740" sldId="392"/>
            <ac:spMk id="13" creationId="{3BE40A06-F20A-4590-B20B-34C50D338AE3}"/>
          </ac:spMkLst>
        </pc:spChg>
        <pc:spChg chg="add">
          <ac:chgData name="tanaboon tongbuasirilai" userId="3a6fbbe2-a5cd-4f36-96f1-1e3cf3325333" providerId="ADAL" clId="{5D587EFA-BE5B-404D-BA5C-4E7F43AC77A1}" dt="2024-02-19T04:30:41.601" v="6806" actId="26606"/>
          <ac:spMkLst>
            <pc:docMk/>
            <pc:sldMk cId="3998957740" sldId="392"/>
            <ac:spMk id="14" creationId="{70155189-D96C-4527-B0EC-654B946BE615}"/>
          </ac:spMkLst>
        </pc:spChg>
        <pc:spChg chg="add del">
          <ac:chgData name="tanaboon tongbuasirilai" userId="3a6fbbe2-a5cd-4f36-96f1-1e3cf3325333" providerId="ADAL" clId="{5D587EFA-BE5B-404D-BA5C-4E7F43AC77A1}" dt="2024-02-19T04:30:34.759" v="6803" actId="26606"/>
          <ac:spMkLst>
            <pc:docMk/>
            <pc:sldMk cId="3998957740" sldId="392"/>
            <ac:spMk id="15" creationId="{A3473CF9-37EB-43E7-89EF-D2D1C53D1DAC}"/>
          </ac:spMkLst>
        </pc:spChg>
        <pc:spChg chg="add mod">
          <ac:chgData name="tanaboon tongbuasirilai" userId="3a6fbbe2-a5cd-4f36-96f1-1e3cf3325333" providerId="ADAL" clId="{5D587EFA-BE5B-404D-BA5C-4E7F43AC77A1}" dt="2024-02-19T04:31:25.395" v="6849" actId="1076"/>
          <ac:spMkLst>
            <pc:docMk/>
            <pc:sldMk cId="3998957740" sldId="392"/>
            <ac:spMk id="16" creationId="{5C376105-CC37-DAE9-F022-CF55521EB73C}"/>
          </ac:spMkLst>
        </pc:spChg>
        <pc:spChg chg="add del">
          <ac:chgData name="tanaboon tongbuasirilai" userId="3a6fbbe2-a5cd-4f36-96f1-1e3cf3325333" providerId="ADAL" clId="{5D587EFA-BE5B-404D-BA5C-4E7F43AC77A1}" dt="2024-02-19T04:30:34.759" v="6803" actId="26606"/>
          <ac:spMkLst>
            <pc:docMk/>
            <pc:sldMk cId="3998957740" sldId="392"/>
            <ac:spMk id="17" creationId="{586B4EF9-43BA-4655-A6FF-1D8E21574C95}"/>
          </ac:spMkLst>
        </pc:spChg>
        <pc:spChg chg="add mod">
          <ac:chgData name="tanaboon tongbuasirilai" userId="3a6fbbe2-a5cd-4f36-96f1-1e3cf3325333" providerId="ADAL" clId="{5D587EFA-BE5B-404D-BA5C-4E7F43AC77A1}" dt="2024-02-19T04:31:20.477" v="6847" actId="1076"/>
          <ac:spMkLst>
            <pc:docMk/>
            <pc:sldMk cId="3998957740" sldId="392"/>
            <ac:spMk id="18" creationId="{33D03217-767D-9977-6532-DFCD42C9BABB}"/>
          </ac:spMkLst>
        </pc:spChg>
        <pc:spChg chg="add del">
          <ac:chgData name="tanaboon tongbuasirilai" userId="3a6fbbe2-a5cd-4f36-96f1-1e3cf3325333" providerId="ADAL" clId="{5D587EFA-BE5B-404D-BA5C-4E7F43AC77A1}" dt="2024-02-19T04:30:40.398" v="6805" actId="26606"/>
          <ac:spMkLst>
            <pc:docMk/>
            <pc:sldMk cId="3998957740" sldId="392"/>
            <ac:spMk id="19" creationId="{D5FD337D-4D6B-4C8B-B6F5-121097E09881}"/>
          </ac:spMkLst>
        </pc:spChg>
        <pc:picChg chg="add mod ord">
          <ac:chgData name="tanaboon tongbuasirilai" userId="3a6fbbe2-a5cd-4f36-96f1-1e3cf3325333" providerId="ADAL" clId="{5D587EFA-BE5B-404D-BA5C-4E7F43AC77A1}" dt="2024-02-19T04:30:41.601" v="6806" actId="26606"/>
          <ac:picMkLst>
            <pc:docMk/>
            <pc:sldMk cId="3998957740" sldId="392"/>
            <ac:picMk id="4" creationId="{799DE273-422F-1C99-FDF0-41041AE5A972}"/>
          </ac:picMkLst>
        </pc:picChg>
        <pc:picChg chg="add mod ord">
          <ac:chgData name="tanaboon tongbuasirilai" userId="3a6fbbe2-a5cd-4f36-96f1-1e3cf3325333" providerId="ADAL" clId="{5D587EFA-BE5B-404D-BA5C-4E7F43AC77A1}" dt="2024-02-19T04:30:41.601" v="6806" actId="26606"/>
          <ac:picMkLst>
            <pc:docMk/>
            <pc:sldMk cId="3998957740" sldId="392"/>
            <ac:picMk id="6" creationId="{B38C4A05-41BD-426F-5360-310D3BC37B38}"/>
          </ac:picMkLst>
        </pc:picChg>
        <pc:picChg chg="add mod">
          <ac:chgData name="tanaboon tongbuasirilai" userId="3a6fbbe2-a5cd-4f36-96f1-1e3cf3325333" providerId="ADAL" clId="{5D587EFA-BE5B-404D-BA5C-4E7F43AC77A1}" dt="2024-02-19T04:30:41.601" v="6806" actId="26606"/>
          <ac:picMkLst>
            <pc:docMk/>
            <pc:sldMk cId="3998957740" sldId="392"/>
            <ac:picMk id="8" creationId="{795CD658-3D0F-B389-EC48-B570F6BB9F6F}"/>
          </ac:picMkLst>
        </pc:picChg>
      </pc:sldChg>
      <pc:sldChg chg="addSp delSp modSp new mod setBg">
        <pc:chgData name="tanaboon tongbuasirilai" userId="3a6fbbe2-a5cd-4f36-96f1-1e3cf3325333" providerId="ADAL" clId="{5D587EFA-BE5B-404D-BA5C-4E7F43AC77A1}" dt="2024-02-19T04:35:49.804" v="6931" actId="26606"/>
        <pc:sldMkLst>
          <pc:docMk/>
          <pc:sldMk cId="2460227105" sldId="393"/>
        </pc:sldMkLst>
        <pc:spChg chg="mod ord">
          <ac:chgData name="tanaboon tongbuasirilai" userId="3a6fbbe2-a5cd-4f36-96f1-1e3cf3325333" providerId="ADAL" clId="{5D587EFA-BE5B-404D-BA5C-4E7F43AC77A1}" dt="2024-02-19T04:35:49.804" v="6931" actId="26606"/>
          <ac:spMkLst>
            <pc:docMk/>
            <pc:sldMk cId="2460227105" sldId="393"/>
            <ac:spMk id="2" creationId="{FF5F77B4-FE88-A25A-94AD-9AAF7EF6DE54}"/>
          </ac:spMkLst>
        </pc:spChg>
        <pc:spChg chg="del">
          <ac:chgData name="tanaboon tongbuasirilai" userId="3a6fbbe2-a5cd-4f36-96f1-1e3cf3325333" providerId="ADAL" clId="{5D587EFA-BE5B-404D-BA5C-4E7F43AC77A1}" dt="2024-02-19T04:34:01.354" v="6853" actId="478"/>
          <ac:spMkLst>
            <pc:docMk/>
            <pc:sldMk cId="2460227105" sldId="393"/>
            <ac:spMk id="3" creationId="{19F23DAE-A1E6-3642-EF34-528E9B932363}"/>
          </ac:spMkLst>
        </pc:spChg>
        <pc:spChg chg="add mod">
          <ac:chgData name="tanaboon tongbuasirilai" userId="3a6fbbe2-a5cd-4f36-96f1-1e3cf3325333" providerId="ADAL" clId="{5D587EFA-BE5B-404D-BA5C-4E7F43AC77A1}" dt="2024-02-19T04:35:49.804" v="6931" actId="26606"/>
          <ac:spMkLst>
            <pc:docMk/>
            <pc:sldMk cId="2460227105" sldId="393"/>
            <ac:spMk id="8" creationId="{ECEA3124-997A-C228-37A9-5BB2EAE05478}"/>
          </ac:spMkLst>
        </pc:spChg>
        <pc:spChg chg="add mod">
          <ac:chgData name="tanaboon tongbuasirilai" userId="3a6fbbe2-a5cd-4f36-96f1-1e3cf3325333" providerId="ADAL" clId="{5D587EFA-BE5B-404D-BA5C-4E7F43AC77A1}" dt="2024-02-19T04:35:49.804" v="6931" actId="26606"/>
          <ac:spMkLst>
            <pc:docMk/>
            <pc:sldMk cId="2460227105" sldId="393"/>
            <ac:spMk id="9" creationId="{03574879-503F-0565-5CB4-50CF28B31D1A}"/>
          </ac:spMkLst>
        </pc:spChg>
        <pc:spChg chg="add mod ord">
          <ac:chgData name="tanaboon tongbuasirilai" userId="3a6fbbe2-a5cd-4f36-96f1-1e3cf3325333" providerId="ADAL" clId="{5D587EFA-BE5B-404D-BA5C-4E7F43AC77A1}" dt="2024-02-19T04:35:49.804" v="6931" actId="26606"/>
          <ac:spMkLst>
            <pc:docMk/>
            <pc:sldMk cId="2460227105" sldId="393"/>
            <ac:spMk id="10" creationId="{56C6C5E2-B18E-A4C2-BFCC-3BF923A6946E}"/>
          </ac:spMkLst>
        </pc:spChg>
        <pc:spChg chg="add del">
          <ac:chgData name="tanaboon tongbuasirilai" userId="3a6fbbe2-a5cd-4f36-96f1-1e3cf3325333" providerId="ADAL" clId="{5D587EFA-BE5B-404D-BA5C-4E7F43AC77A1}" dt="2024-02-19T04:35:49.804" v="6931" actId="26606"/>
          <ac:spMkLst>
            <pc:docMk/>
            <pc:sldMk cId="2460227105" sldId="393"/>
            <ac:spMk id="12" creationId="{3B47FC9C-2ED3-4100-A4EF-E8CDFEE106C9}"/>
          </ac:spMkLst>
        </pc:spChg>
        <pc:spChg chg="add">
          <ac:chgData name="tanaboon tongbuasirilai" userId="3a6fbbe2-a5cd-4f36-96f1-1e3cf3325333" providerId="ADAL" clId="{5D587EFA-BE5B-404D-BA5C-4E7F43AC77A1}" dt="2024-02-19T04:35:49.804" v="6931" actId="26606"/>
          <ac:spMkLst>
            <pc:docMk/>
            <pc:sldMk cId="2460227105" sldId="393"/>
            <ac:spMk id="17" creationId="{3B47FC9C-2ED3-4100-A4EF-E8CDFEE106C9}"/>
          </ac:spMkLst>
        </pc:spChg>
        <pc:picChg chg="add mod">
          <ac:chgData name="tanaboon tongbuasirilai" userId="3a6fbbe2-a5cd-4f36-96f1-1e3cf3325333" providerId="ADAL" clId="{5D587EFA-BE5B-404D-BA5C-4E7F43AC77A1}" dt="2024-02-19T04:35:49.804" v="6931" actId="26606"/>
          <ac:picMkLst>
            <pc:docMk/>
            <pc:sldMk cId="2460227105" sldId="393"/>
            <ac:picMk id="5" creationId="{2B792A1E-3D1F-C5DF-2796-FE849F9FE444}"/>
          </ac:picMkLst>
        </pc:picChg>
        <pc:picChg chg="add mod">
          <ac:chgData name="tanaboon tongbuasirilai" userId="3a6fbbe2-a5cd-4f36-96f1-1e3cf3325333" providerId="ADAL" clId="{5D587EFA-BE5B-404D-BA5C-4E7F43AC77A1}" dt="2024-02-19T04:35:49.804" v="6931" actId="26606"/>
          <ac:picMkLst>
            <pc:docMk/>
            <pc:sldMk cId="2460227105" sldId="393"/>
            <ac:picMk id="6" creationId="{0C500789-AD54-BC98-70FE-098AC9607C57}"/>
          </ac:picMkLst>
        </pc:picChg>
        <pc:picChg chg="add mod ord">
          <ac:chgData name="tanaboon tongbuasirilai" userId="3a6fbbe2-a5cd-4f36-96f1-1e3cf3325333" providerId="ADAL" clId="{5D587EFA-BE5B-404D-BA5C-4E7F43AC77A1}" dt="2024-02-19T04:35:49.804" v="6931" actId="26606"/>
          <ac:picMkLst>
            <pc:docMk/>
            <pc:sldMk cId="2460227105" sldId="393"/>
            <ac:picMk id="7" creationId="{049309DD-59E4-A7CE-448F-F5D12E563757}"/>
          </ac:picMkLst>
        </pc:picChg>
      </pc:sldChg>
    </pc:docChg>
  </pc:docChgLst>
  <pc:docChgLst>
    <pc:chgData name="tanaboon tongbuasirilai" userId="3a6fbbe2-a5cd-4f36-96f1-1e3cf3325333" providerId="ADAL" clId="{52239CD1-260D-4F17-BF4C-C59681810ACB}"/>
    <pc:docChg chg="undo custSel addSld delSld modSld sldOrd">
      <pc:chgData name="tanaboon tongbuasirilai" userId="3a6fbbe2-a5cd-4f36-96f1-1e3cf3325333" providerId="ADAL" clId="{52239CD1-260D-4F17-BF4C-C59681810ACB}" dt="2024-01-25T08:31:28.784" v="4230" actId="47"/>
      <pc:docMkLst>
        <pc:docMk/>
      </pc:docMkLst>
      <pc:sldChg chg="modSp mod">
        <pc:chgData name="tanaboon tongbuasirilai" userId="3a6fbbe2-a5cd-4f36-96f1-1e3cf3325333" providerId="ADAL" clId="{52239CD1-260D-4F17-BF4C-C59681810ACB}" dt="2024-01-19T04:38:46.231" v="106" actId="20577"/>
        <pc:sldMkLst>
          <pc:docMk/>
          <pc:sldMk cId="3144241888" sldId="257"/>
        </pc:sldMkLst>
        <pc:spChg chg="mod">
          <ac:chgData name="tanaboon tongbuasirilai" userId="3a6fbbe2-a5cd-4f36-96f1-1e3cf3325333" providerId="ADAL" clId="{52239CD1-260D-4F17-BF4C-C59681810ACB}" dt="2024-01-19T04:38:46.231" v="106" actId="20577"/>
          <ac:spMkLst>
            <pc:docMk/>
            <pc:sldMk cId="3144241888" sldId="257"/>
            <ac:spMk id="3" creationId="{B10197EC-F6A4-8ADD-8624-50B344133D48}"/>
          </ac:spMkLst>
        </pc:spChg>
      </pc:sldChg>
      <pc:sldChg chg="addSp delSp modSp add del mod setBg delDesignElem">
        <pc:chgData name="tanaboon tongbuasirilai" userId="3a6fbbe2-a5cd-4f36-96f1-1e3cf3325333" providerId="ADAL" clId="{52239CD1-260D-4F17-BF4C-C59681810ACB}" dt="2024-01-25T07:48:59.192" v="3630" actId="20577"/>
        <pc:sldMkLst>
          <pc:docMk/>
          <pc:sldMk cId="1295280736" sldId="278"/>
        </pc:sldMkLst>
        <pc:spChg chg="mod">
          <ac:chgData name="tanaboon tongbuasirilai" userId="3a6fbbe2-a5cd-4f36-96f1-1e3cf3325333" providerId="ADAL" clId="{52239CD1-260D-4F17-BF4C-C59681810ACB}" dt="2024-01-25T07:48:59.192" v="3630" actId="20577"/>
          <ac:spMkLst>
            <pc:docMk/>
            <pc:sldMk cId="1295280736" sldId="278"/>
            <ac:spMk id="2" creationId="{F6CF4444-A201-C020-B401-FA6536D6DF50}"/>
          </ac:spMkLst>
        </pc:spChg>
        <pc:spChg chg="add del">
          <ac:chgData name="tanaboon tongbuasirilai" userId="3a6fbbe2-a5cd-4f36-96f1-1e3cf3325333" providerId="ADAL" clId="{52239CD1-260D-4F17-BF4C-C59681810ACB}" dt="2024-01-25T07:48:46.835" v="3612"/>
          <ac:spMkLst>
            <pc:docMk/>
            <pc:sldMk cId="1295280736" sldId="278"/>
            <ac:spMk id="16" creationId="{56E9B3E6-E277-4D68-BA48-9CB43FFBD6E2}"/>
          </ac:spMkLst>
        </pc:spChg>
        <pc:spChg chg="add del">
          <ac:chgData name="tanaboon tongbuasirilai" userId="3a6fbbe2-a5cd-4f36-96f1-1e3cf3325333" providerId="ADAL" clId="{52239CD1-260D-4F17-BF4C-C59681810ACB}" dt="2024-01-25T07:48:46.835" v="3612"/>
          <ac:spMkLst>
            <pc:docMk/>
            <pc:sldMk cId="1295280736" sldId="278"/>
            <ac:spMk id="23" creationId="{D5B0017B-2ECA-49AF-B397-DC140825DF8D}"/>
          </ac:spMkLst>
        </pc:spChg>
        <pc:grpChg chg="add del">
          <ac:chgData name="tanaboon tongbuasirilai" userId="3a6fbbe2-a5cd-4f36-96f1-1e3cf3325333" providerId="ADAL" clId="{52239CD1-260D-4F17-BF4C-C59681810ACB}" dt="2024-01-25T07:48:46.835" v="3612"/>
          <ac:grpSpMkLst>
            <pc:docMk/>
            <pc:sldMk cId="1295280736" sldId="278"/>
            <ac:grpSpMk id="18" creationId="{AE1C45F0-260A-458C-96ED-C1F6D2151219}"/>
          </ac:grpSpMkLst>
        </pc:grpChg>
        <pc:cxnChg chg="add del">
          <ac:chgData name="tanaboon tongbuasirilai" userId="3a6fbbe2-a5cd-4f36-96f1-1e3cf3325333" providerId="ADAL" clId="{52239CD1-260D-4F17-BF4C-C59681810ACB}" dt="2024-01-25T07:48:46.835" v="3612"/>
          <ac:cxnSpMkLst>
            <pc:docMk/>
            <pc:sldMk cId="1295280736" sldId="278"/>
            <ac:cxnSpMk id="25" creationId="{6CF1BAF6-AD41-4082-B212-8A1F9A2E8779}"/>
          </ac:cxnSpMkLst>
        </pc:cxnChg>
      </pc:sldChg>
      <pc:sldChg chg="addSp delSp modSp add del mod ord setBg delDesignElem">
        <pc:chgData name="tanaboon tongbuasirilai" userId="3a6fbbe2-a5cd-4f36-96f1-1e3cf3325333" providerId="ADAL" clId="{52239CD1-260D-4F17-BF4C-C59681810ACB}" dt="2024-01-19T05:40:42.256" v="192"/>
        <pc:sldMkLst>
          <pc:docMk/>
          <pc:sldMk cId="3947204468" sldId="291"/>
        </pc:sldMkLst>
        <pc:spChg chg="mod">
          <ac:chgData name="tanaboon tongbuasirilai" userId="3a6fbbe2-a5cd-4f36-96f1-1e3cf3325333" providerId="ADAL" clId="{52239CD1-260D-4F17-BF4C-C59681810ACB}" dt="2024-01-19T05:40:17.007" v="189" actId="1076"/>
          <ac:spMkLst>
            <pc:docMk/>
            <pc:sldMk cId="3947204468" sldId="291"/>
            <ac:spMk id="2" creationId="{F4A22443-CFC5-DDA4-00A1-4596A3E2D76D}"/>
          </ac:spMkLst>
        </pc:spChg>
        <pc:spChg chg="add mod">
          <ac:chgData name="tanaboon tongbuasirilai" userId="3a6fbbe2-a5cd-4f36-96f1-1e3cf3325333" providerId="ADAL" clId="{52239CD1-260D-4F17-BF4C-C59681810ACB}" dt="2024-01-19T05:40:01.423" v="186"/>
          <ac:spMkLst>
            <pc:docMk/>
            <pc:sldMk cId="3947204468" sldId="291"/>
            <ac:spMk id="3" creationId="{F933E3F1-1CB9-AA42-9536-9E20BF647EB4}"/>
          </ac:spMkLst>
        </pc:spChg>
        <pc:spChg chg="del">
          <ac:chgData name="tanaboon tongbuasirilai" userId="3a6fbbe2-a5cd-4f36-96f1-1e3cf3325333" providerId="ADAL" clId="{52239CD1-260D-4F17-BF4C-C59681810ACB}" dt="2024-01-19T05:39:49.284" v="184"/>
          <ac:spMkLst>
            <pc:docMk/>
            <pc:sldMk cId="3947204468" sldId="291"/>
            <ac:spMk id="2055" creationId="{D4771268-CB57-404A-9271-370EB28F6090}"/>
          </ac:spMkLst>
        </pc:spChg>
      </pc:sldChg>
      <pc:sldChg chg="del">
        <pc:chgData name="tanaboon tongbuasirilai" userId="3a6fbbe2-a5cd-4f36-96f1-1e3cf3325333" providerId="ADAL" clId="{52239CD1-260D-4F17-BF4C-C59681810ACB}" dt="2024-01-24T11:05:37.370" v="2933" actId="47"/>
        <pc:sldMkLst>
          <pc:docMk/>
          <pc:sldMk cId="2366643805" sldId="298"/>
        </pc:sldMkLst>
      </pc:sldChg>
      <pc:sldChg chg="del">
        <pc:chgData name="tanaboon tongbuasirilai" userId="3a6fbbe2-a5cd-4f36-96f1-1e3cf3325333" providerId="ADAL" clId="{52239CD1-260D-4F17-BF4C-C59681810ACB}" dt="2024-01-19T05:09:08.908" v="125" actId="47"/>
        <pc:sldMkLst>
          <pc:docMk/>
          <pc:sldMk cId="3172209106" sldId="299"/>
        </pc:sldMkLst>
      </pc:sldChg>
      <pc:sldChg chg="del">
        <pc:chgData name="tanaboon tongbuasirilai" userId="3a6fbbe2-a5cd-4f36-96f1-1e3cf3325333" providerId="ADAL" clId="{52239CD1-260D-4F17-BF4C-C59681810ACB}" dt="2024-01-19T05:09:08.908" v="125" actId="47"/>
        <pc:sldMkLst>
          <pc:docMk/>
          <pc:sldMk cId="3914441917" sldId="300"/>
        </pc:sldMkLst>
      </pc:sldChg>
      <pc:sldChg chg="del">
        <pc:chgData name="tanaboon tongbuasirilai" userId="3a6fbbe2-a5cd-4f36-96f1-1e3cf3325333" providerId="ADAL" clId="{52239CD1-260D-4F17-BF4C-C59681810ACB}" dt="2024-01-19T05:09:08.908" v="125" actId="47"/>
        <pc:sldMkLst>
          <pc:docMk/>
          <pc:sldMk cId="3574880007" sldId="301"/>
        </pc:sldMkLst>
      </pc:sldChg>
      <pc:sldChg chg="del">
        <pc:chgData name="tanaboon tongbuasirilai" userId="3a6fbbe2-a5cd-4f36-96f1-1e3cf3325333" providerId="ADAL" clId="{52239CD1-260D-4F17-BF4C-C59681810ACB}" dt="2024-01-19T05:09:08.908" v="125" actId="47"/>
        <pc:sldMkLst>
          <pc:docMk/>
          <pc:sldMk cId="2414283518" sldId="302"/>
        </pc:sldMkLst>
      </pc:sldChg>
      <pc:sldChg chg="del">
        <pc:chgData name="tanaboon tongbuasirilai" userId="3a6fbbe2-a5cd-4f36-96f1-1e3cf3325333" providerId="ADAL" clId="{52239CD1-260D-4F17-BF4C-C59681810ACB}" dt="2024-01-19T05:09:08.908" v="125" actId="47"/>
        <pc:sldMkLst>
          <pc:docMk/>
          <pc:sldMk cId="268808015" sldId="303"/>
        </pc:sldMkLst>
      </pc:sldChg>
      <pc:sldChg chg="del">
        <pc:chgData name="tanaboon tongbuasirilai" userId="3a6fbbe2-a5cd-4f36-96f1-1e3cf3325333" providerId="ADAL" clId="{52239CD1-260D-4F17-BF4C-C59681810ACB}" dt="2024-01-19T05:09:08.908" v="125" actId="47"/>
        <pc:sldMkLst>
          <pc:docMk/>
          <pc:sldMk cId="4120414603" sldId="304"/>
        </pc:sldMkLst>
      </pc:sldChg>
      <pc:sldChg chg="del">
        <pc:chgData name="tanaboon tongbuasirilai" userId="3a6fbbe2-a5cd-4f36-96f1-1e3cf3325333" providerId="ADAL" clId="{52239CD1-260D-4F17-BF4C-C59681810ACB}" dt="2024-01-19T05:09:08.908" v="125" actId="47"/>
        <pc:sldMkLst>
          <pc:docMk/>
          <pc:sldMk cId="2721942396" sldId="305"/>
        </pc:sldMkLst>
      </pc:sldChg>
      <pc:sldChg chg="del">
        <pc:chgData name="tanaboon tongbuasirilai" userId="3a6fbbe2-a5cd-4f36-96f1-1e3cf3325333" providerId="ADAL" clId="{52239CD1-260D-4F17-BF4C-C59681810ACB}" dt="2024-01-19T05:09:08.908" v="125" actId="47"/>
        <pc:sldMkLst>
          <pc:docMk/>
          <pc:sldMk cId="2600390951" sldId="306"/>
        </pc:sldMkLst>
      </pc:sldChg>
      <pc:sldChg chg="del">
        <pc:chgData name="tanaboon tongbuasirilai" userId="3a6fbbe2-a5cd-4f36-96f1-1e3cf3325333" providerId="ADAL" clId="{52239CD1-260D-4F17-BF4C-C59681810ACB}" dt="2024-01-19T05:09:08.908" v="125" actId="47"/>
        <pc:sldMkLst>
          <pc:docMk/>
          <pc:sldMk cId="2352444889" sldId="307"/>
        </pc:sldMkLst>
      </pc:sldChg>
      <pc:sldChg chg="del">
        <pc:chgData name="tanaboon tongbuasirilai" userId="3a6fbbe2-a5cd-4f36-96f1-1e3cf3325333" providerId="ADAL" clId="{52239CD1-260D-4F17-BF4C-C59681810ACB}" dt="2024-01-19T05:09:08.908" v="125" actId="47"/>
        <pc:sldMkLst>
          <pc:docMk/>
          <pc:sldMk cId="3831069314" sldId="308"/>
        </pc:sldMkLst>
      </pc:sldChg>
      <pc:sldChg chg="del">
        <pc:chgData name="tanaboon tongbuasirilai" userId="3a6fbbe2-a5cd-4f36-96f1-1e3cf3325333" providerId="ADAL" clId="{52239CD1-260D-4F17-BF4C-C59681810ACB}" dt="2024-01-19T05:09:08.908" v="125" actId="47"/>
        <pc:sldMkLst>
          <pc:docMk/>
          <pc:sldMk cId="1359998057" sldId="309"/>
        </pc:sldMkLst>
      </pc:sldChg>
      <pc:sldChg chg="del">
        <pc:chgData name="tanaboon tongbuasirilai" userId="3a6fbbe2-a5cd-4f36-96f1-1e3cf3325333" providerId="ADAL" clId="{52239CD1-260D-4F17-BF4C-C59681810ACB}" dt="2024-01-19T05:09:08.908" v="125" actId="47"/>
        <pc:sldMkLst>
          <pc:docMk/>
          <pc:sldMk cId="938651551" sldId="310"/>
        </pc:sldMkLst>
      </pc:sldChg>
      <pc:sldChg chg="del">
        <pc:chgData name="tanaboon tongbuasirilai" userId="3a6fbbe2-a5cd-4f36-96f1-1e3cf3325333" providerId="ADAL" clId="{52239CD1-260D-4F17-BF4C-C59681810ACB}" dt="2024-01-19T05:09:08.908" v="125" actId="47"/>
        <pc:sldMkLst>
          <pc:docMk/>
          <pc:sldMk cId="3116316528" sldId="311"/>
        </pc:sldMkLst>
      </pc:sldChg>
      <pc:sldChg chg="del">
        <pc:chgData name="tanaboon tongbuasirilai" userId="3a6fbbe2-a5cd-4f36-96f1-1e3cf3325333" providerId="ADAL" clId="{52239CD1-260D-4F17-BF4C-C59681810ACB}" dt="2024-01-19T05:09:08.908" v="125" actId="47"/>
        <pc:sldMkLst>
          <pc:docMk/>
          <pc:sldMk cId="682205416" sldId="312"/>
        </pc:sldMkLst>
      </pc:sldChg>
      <pc:sldChg chg="del">
        <pc:chgData name="tanaboon tongbuasirilai" userId="3a6fbbe2-a5cd-4f36-96f1-1e3cf3325333" providerId="ADAL" clId="{52239CD1-260D-4F17-BF4C-C59681810ACB}" dt="2024-01-19T05:09:08.908" v="125" actId="47"/>
        <pc:sldMkLst>
          <pc:docMk/>
          <pc:sldMk cId="372347057" sldId="313"/>
        </pc:sldMkLst>
      </pc:sldChg>
      <pc:sldChg chg="del">
        <pc:chgData name="tanaboon tongbuasirilai" userId="3a6fbbe2-a5cd-4f36-96f1-1e3cf3325333" providerId="ADAL" clId="{52239CD1-260D-4F17-BF4C-C59681810ACB}" dt="2024-01-19T05:09:08.908" v="125" actId="47"/>
        <pc:sldMkLst>
          <pc:docMk/>
          <pc:sldMk cId="3533746076" sldId="314"/>
        </pc:sldMkLst>
      </pc:sldChg>
      <pc:sldChg chg="del">
        <pc:chgData name="tanaboon tongbuasirilai" userId="3a6fbbe2-a5cd-4f36-96f1-1e3cf3325333" providerId="ADAL" clId="{52239CD1-260D-4F17-BF4C-C59681810ACB}" dt="2024-01-19T05:09:08.908" v="125" actId="47"/>
        <pc:sldMkLst>
          <pc:docMk/>
          <pc:sldMk cId="569649265" sldId="315"/>
        </pc:sldMkLst>
      </pc:sldChg>
      <pc:sldChg chg="addSp modSp new mod setBg">
        <pc:chgData name="tanaboon tongbuasirilai" userId="3a6fbbe2-a5cd-4f36-96f1-1e3cf3325333" providerId="ADAL" clId="{52239CD1-260D-4F17-BF4C-C59681810ACB}" dt="2024-01-19T05:59:11.437" v="474" actId="33524"/>
        <pc:sldMkLst>
          <pc:docMk/>
          <pc:sldMk cId="2245444676" sldId="316"/>
        </pc:sldMkLst>
        <pc:spChg chg="mod">
          <ac:chgData name="tanaboon tongbuasirilai" userId="3a6fbbe2-a5cd-4f36-96f1-1e3cf3325333" providerId="ADAL" clId="{52239CD1-260D-4F17-BF4C-C59681810ACB}" dt="2024-01-19T05:39:22.929" v="181" actId="26606"/>
          <ac:spMkLst>
            <pc:docMk/>
            <pc:sldMk cId="2245444676" sldId="316"/>
            <ac:spMk id="2" creationId="{01F88A7F-8FCB-5FB2-7A45-94F0923679C0}"/>
          </ac:spMkLst>
        </pc:spChg>
        <pc:spChg chg="mod">
          <ac:chgData name="tanaboon tongbuasirilai" userId="3a6fbbe2-a5cd-4f36-96f1-1e3cf3325333" providerId="ADAL" clId="{52239CD1-260D-4F17-BF4C-C59681810ACB}" dt="2024-01-19T05:59:11.437" v="474" actId="33524"/>
          <ac:spMkLst>
            <pc:docMk/>
            <pc:sldMk cId="2245444676" sldId="316"/>
            <ac:spMk id="3" creationId="{3F3512F9-B399-1294-5A0D-056B4C30C31E}"/>
          </ac:spMkLst>
        </pc:spChg>
        <pc:spChg chg="add">
          <ac:chgData name="tanaboon tongbuasirilai" userId="3a6fbbe2-a5cd-4f36-96f1-1e3cf3325333" providerId="ADAL" clId="{52239CD1-260D-4F17-BF4C-C59681810ACB}" dt="2024-01-19T05:39:22.929" v="181" actId="26606"/>
          <ac:spMkLst>
            <pc:docMk/>
            <pc:sldMk cId="2245444676" sldId="316"/>
            <ac:spMk id="10" creationId="{245A9F99-D9B1-4094-A2E2-B90AC1DB7B9C}"/>
          </ac:spMkLst>
        </pc:spChg>
        <pc:spChg chg="add">
          <ac:chgData name="tanaboon tongbuasirilai" userId="3a6fbbe2-a5cd-4f36-96f1-1e3cf3325333" providerId="ADAL" clId="{52239CD1-260D-4F17-BF4C-C59681810ACB}" dt="2024-01-19T05:39:22.929" v="181" actId="26606"/>
          <ac:spMkLst>
            <pc:docMk/>
            <pc:sldMk cId="2245444676" sldId="316"/>
            <ac:spMk id="12" creationId="{B7FAF607-473A-4A43-A23D-BBFF5C4117BB}"/>
          </ac:spMkLst>
        </pc:spChg>
        <pc:grpChg chg="add">
          <ac:chgData name="tanaboon tongbuasirilai" userId="3a6fbbe2-a5cd-4f36-96f1-1e3cf3325333" providerId="ADAL" clId="{52239CD1-260D-4F17-BF4C-C59681810ACB}" dt="2024-01-19T05:39:22.929" v="181" actId="26606"/>
          <ac:grpSpMkLst>
            <pc:docMk/>
            <pc:sldMk cId="2245444676" sldId="316"/>
            <ac:grpSpMk id="14" creationId="{C5F6476F-D303-44D3-B30F-1BA348F0F64A}"/>
          </ac:grpSpMkLst>
        </pc:grpChg>
        <pc:picChg chg="add">
          <ac:chgData name="tanaboon tongbuasirilai" userId="3a6fbbe2-a5cd-4f36-96f1-1e3cf3325333" providerId="ADAL" clId="{52239CD1-260D-4F17-BF4C-C59681810ACB}" dt="2024-01-19T05:39:22.929" v="181" actId="26606"/>
          <ac:picMkLst>
            <pc:docMk/>
            <pc:sldMk cId="2245444676" sldId="316"/>
            <ac:picMk id="7" creationId="{DA23E30F-0563-C89E-9479-6A4FAB83210C}"/>
          </ac:picMkLst>
        </pc:picChg>
      </pc:sldChg>
      <pc:sldChg chg="addSp delSp modSp new mod setBg">
        <pc:chgData name="tanaboon tongbuasirilai" userId="3a6fbbe2-a5cd-4f36-96f1-1e3cf3325333" providerId="ADAL" clId="{52239CD1-260D-4F17-BF4C-C59681810ACB}" dt="2024-01-24T14:39:55.056" v="3346" actId="14100"/>
        <pc:sldMkLst>
          <pc:docMk/>
          <pc:sldMk cId="636711849" sldId="317"/>
        </pc:sldMkLst>
        <pc:spChg chg="mod">
          <ac:chgData name="tanaboon tongbuasirilai" userId="3a6fbbe2-a5cd-4f36-96f1-1e3cf3325333" providerId="ADAL" clId="{52239CD1-260D-4F17-BF4C-C59681810ACB}" dt="2024-01-24T14:39:55.056" v="3346" actId="14100"/>
          <ac:spMkLst>
            <pc:docMk/>
            <pc:sldMk cId="636711849" sldId="317"/>
            <ac:spMk id="2" creationId="{405B47B1-62E1-EEC4-C768-6D5C5AC6F2BD}"/>
          </ac:spMkLst>
        </pc:spChg>
        <pc:spChg chg="del">
          <ac:chgData name="tanaboon tongbuasirilai" userId="3a6fbbe2-a5cd-4f36-96f1-1e3cf3325333" providerId="ADAL" clId="{52239CD1-260D-4F17-BF4C-C59681810ACB}" dt="2024-01-19T05:09:27.138" v="154" actId="478"/>
          <ac:spMkLst>
            <pc:docMk/>
            <pc:sldMk cId="636711849" sldId="317"/>
            <ac:spMk id="3" creationId="{AE04E068-616F-6855-3DB9-9D29550A0123}"/>
          </ac:spMkLst>
        </pc:spChg>
        <pc:spChg chg="add del">
          <ac:chgData name="tanaboon tongbuasirilai" userId="3a6fbbe2-a5cd-4f36-96f1-1e3cf3325333" providerId="ADAL" clId="{52239CD1-260D-4F17-BF4C-C59681810ACB}" dt="2024-01-19T05:09:31.178" v="156" actId="22"/>
          <ac:spMkLst>
            <pc:docMk/>
            <pc:sldMk cId="636711849" sldId="317"/>
            <ac:spMk id="5" creationId="{AE492154-2FB2-8762-B907-34BA333BB1C6}"/>
          </ac:spMkLst>
        </pc:spChg>
        <pc:spChg chg="add mod">
          <ac:chgData name="tanaboon tongbuasirilai" userId="3a6fbbe2-a5cd-4f36-96f1-1e3cf3325333" providerId="ADAL" clId="{52239CD1-260D-4F17-BF4C-C59681810ACB}" dt="2024-01-24T11:51:47.893" v="2949" actId="20577"/>
          <ac:spMkLst>
            <pc:docMk/>
            <pc:sldMk cId="636711849" sldId="317"/>
            <ac:spMk id="7" creationId="{07E83B07-953B-A32D-2E1D-171C31D94606}"/>
          </ac:spMkLst>
        </pc:spChg>
        <pc:spChg chg="add">
          <ac:chgData name="tanaboon tongbuasirilai" userId="3a6fbbe2-a5cd-4f36-96f1-1e3cf3325333" providerId="ADAL" clId="{52239CD1-260D-4F17-BF4C-C59681810ACB}" dt="2024-01-24T11:51:40.904" v="2946" actId="26606"/>
          <ac:spMkLst>
            <pc:docMk/>
            <pc:sldMk cId="636711849" sldId="317"/>
            <ac:spMk id="13" creationId="{F13C74B1-5B17-4795-BED0-7140497B445A}"/>
          </ac:spMkLst>
        </pc:spChg>
        <pc:spChg chg="add">
          <ac:chgData name="tanaboon tongbuasirilai" userId="3a6fbbe2-a5cd-4f36-96f1-1e3cf3325333" providerId="ADAL" clId="{52239CD1-260D-4F17-BF4C-C59681810ACB}" dt="2024-01-24T11:51:40.904" v="2946" actId="26606"/>
          <ac:spMkLst>
            <pc:docMk/>
            <pc:sldMk cId="636711849" sldId="317"/>
            <ac:spMk id="15" creationId="{D4974D33-8DC5-464E-8C6D-BE58F0669C17}"/>
          </ac:spMkLst>
        </pc:spChg>
        <pc:picChg chg="add">
          <ac:chgData name="tanaboon tongbuasirilai" userId="3a6fbbe2-a5cd-4f36-96f1-1e3cf3325333" providerId="ADAL" clId="{52239CD1-260D-4F17-BF4C-C59681810ACB}" dt="2024-01-24T11:51:40.904" v="2946" actId="26606"/>
          <ac:picMkLst>
            <pc:docMk/>
            <pc:sldMk cId="636711849" sldId="317"/>
            <ac:picMk id="9" creationId="{2D5DEFD1-E60D-8F79-F0C7-921A076118C9}"/>
          </ac:picMkLst>
        </pc:picChg>
      </pc:sldChg>
      <pc:sldChg chg="addSp delSp modSp new mod setBg">
        <pc:chgData name="tanaboon tongbuasirilai" userId="3a6fbbe2-a5cd-4f36-96f1-1e3cf3325333" providerId="ADAL" clId="{52239CD1-260D-4F17-BF4C-C59681810ACB}" dt="2024-01-19T06:23:17.353" v="486" actId="1076"/>
        <pc:sldMkLst>
          <pc:docMk/>
          <pc:sldMk cId="1016505770" sldId="318"/>
        </pc:sldMkLst>
        <pc:spChg chg="mod">
          <ac:chgData name="tanaboon tongbuasirilai" userId="3a6fbbe2-a5cd-4f36-96f1-1e3cf3325333" providerId="ADAL" clId="{52239CD1-260D-4F17-BF4C-C59681810ACB}" dt="2024-01-19T05:59:00.609" v="473" actId="26606"/>
          <ac:spMkLst>
            <pc:docMk/>
            <pc:sldMk cId="1016505770" sldId="318"/>
            <ac:spMk id="2" creationId="{BBA8B9CF-64AA-9C41-6EF0-4C09298AFE1D}"/>
          </ac:spMkLst>
        </pc:spChg>
        <pc:spChg chg="mod">
          <ac:chgData name="tanaboon tongbuasirilai" userId="3a6fbbe2-a5cd-4f36-96f1-1e3cf3325333" providerId="ADAL" clId="{52239CD1-260D-4F17-BF4C-C59681810ACB}" dt="2024-01-19T05:59:00.609" v="473" actId="26606"/>
          <ac:spMkLst>
            <pc:docMk/>
            <pc:sldMk cId="1016505770" sldId="318"/>
            <ac:spMk id="3" creationId="{3B6A9A60-0A86-5AB3-5889-B94A242D13DA}"/>
          </ac:spMkLst>
        </pc:spChg>
        <pc:spChg chg="add del">
          <ac:chgData name="tanaboon tongbuasirilai" userId="3a6fbbe2-a5cd-4f36-96f1-1e3cf3325333" providerId="ADAL" clId="{52239CD1-260D-4F17-BF4C-C59681810ACB}" dt="2024-01-19T06:23:07.157" v="477" actId="22"/>
          <ac:spMkLst>
            <pc:docMk/>
            <pc:sldMk cId="1016505770" sldId="318"/>
            <ac:spMk id="6" creationId="{B729826C-BF5C-CF43-A871-2B687103D49D}"/>
          </ac:spMkLst>
        </pc:spChg>
        <pc:spChg chg="add mod">
          <ac:chgData name="tanaboon tongbuasirilai" userId="3a6fbbe2-a5cd-4f36-96f1-1e3cf3325333" providerId="ADAL" clId="{52239CD1-260D-4F17-BF4C-C59681810ACB}" dt="2024-01-19T06:23:17.353" v="486" actId="1076"/>
          <ac:spMkLst>
            <pc:docMk/>
            <pc:sldMk cId="1016505770" sldId="318"/>
            <ac:spMk id="8" creationId="{671E0215-9AA1-B85A-0245-A6BDD7EBFD01}"/>
          </ac:spMkLst>
        </pc:spChg>
        <pc:spChg chg="add">
          <ac:chgData name="tanaboon tongbuasirilai" userId="3a6fbbe2-a5cd-4f36-96f1-1e3cf3325333" providerId="ADAL" clId="{52239CD1-260D-4F17-BF4C-C59681810ACB}" dt="2024-01-19T05:59:00.609" v="473" actId="26606"/>
          <ac:spMkLst>
            <pc:docMk/>
            <pc:sldMk cId="1016505770" sldId="318"/>
            <ac:spMk id="9" creationId="{2C61293E-6EBE-43EF-A52C-9BEBFD7679D4}"/>
          </ac:spMkLst>
        </pc:spChg>
        <pc:spChg chg="add">
          <ac:chgData name="tanaboon tongbuasirilai" userId="3a6fbbe2-a5cd-4f36-96f1-1e3cf3325333" providerId="ADAL" clId="{52239CD1-260D-4F17-BF4C-C59681810ACB}" dt="2024-01-19T05:59:00.609" v="473" actId="26606"/>
          <ac:spMkLst>
            <pc:docMk/>
            <pc:sldMk cId="1016505770" sldId="318"/>
            <ac:spMk id="11" creationId="{21540236-BFD5-4A9D-8840-4703E7F76825}"/>
          </ac:spMkLst>
        </pc:spChg>
        <pc:picChg chg="add">
          <ac:chgData name="tanaboon tongbuasirilai" userId="3a6fbbe2-a5cd-4f36-96f1-1e3cf3325333" providerId="ADAL" clId="{52239CD1-260D-4F17-BF4C-C59681810ACB}" dt="2024-01-19T05:59:00.609" v="473" actId="26606"/>
          <ac:picMkLst>
            <pc:docMk/>
            <pc:sldMk cId="1016505770" sldId="318"/>
            <ac:picMk id="5" creationId="{C7CA6BF9-8FF0-9DB0-6129-6B07704BC891}"/>
          </ac:picMkLst>
        </pc:picChg>
      </pc:sldChg>
      <pc:sldChg chg="addSp delSp modSp new mod setBg">
        <pc:chgData name="tanaboon tongbuasirilai" userId="3a6fbbe2-a5cd-4f36-96f1-1e3cf3325333" providerId="ADAL" clId="{52239CD1-260D-4F17-BF4C-C59681810ACB}" dt="2024-01-19T06:37:49.011" v="721" actId="20577"/>
        <pc:sldMkLst>
          <pc:docMk/>
          <pc:sldMk cId="2107955204" sldId="319"/>
        </pc:sldMkLst>
        <pc:spChg chg="mod">
          <ac:chgData name="tanaboon tongbuasirilai" userId="3a6fbbe2-a5cd-4f36-96f1-1e3cf3325333" providerId="ADAL" clId="{52239CD1-260D-4F17-BF4C-C59681810ACB}" dt="2024-01-19T06:33:20.760" v="502" actId="26606"/>
          <ac:spMkLst>
            <pc:docMk/>
            <pc:sldMk cId="2107955204" sldId="319"/>
            <ac:spMk id="2" creationId="{34476E3E-CDD7-C80A-02B2-E5C95EFB4AB2}"/>
          </ac:spMkLst>
        </pc:spChg>
        <pc:spChg chg="del">
          <ac:chgData name="tanaboon tongbuasirilai" userId="3a6fbbe2-a5cd-4f36-96f1-1e3cf3325333" providerId="ADAL" clId="{52239CD1-260D-4F17-BF4C-C59681810ACB}" dt="2024-01-19T06:33:11.609" v="499" actId="478"/>
          <ac:spMkLst>
            <pc:docMk/>
            <pc:sldMk cId="2107955204" sldId="319"/>
            <ac:spMk id="3" creationId="{7F6581A1-CD34-53BF-A80A-19B457794788}"/>
          </ac:spMkLst>
        </pc:spChg>
        <pc:spChg chg="add mod">
          <ac:chgData name="tanaboon tongbuasirilai" userId="3a6fbbe2-a5cd-4f36-96f1-1e3cf3325333" providerId="ADAL" clId="{52239CD1-260D-4F17-BF4C-C59681810ACB}" dt="2024-01-19T06:33:51.323" v="551" actId="13822"/>
          <ac:spMkLst>
            <pc:docMk/>
            <pc:sldMk cId="2107955204" sldId="319"/>
            <ac:spMk id="8" creationId="{0043B330-D650-A498-E151-FDD698C8D7D3}"/>
          </ac:spMkLst>
        </pc:spChg>
        <pc:spChg chg="add mod">
          <ac:chgData name="tanaboon tongbuasirilai" userId="3a6fbbe2-a5cd-4f36-96f1-1e3cf3325333" providerId="ADAL" clId="{52239CD1-260D-4F17-BF4C-C59681810ACB}" dt="2024-01-19T06:37:49.011" v="721" actId="20577"/>
          <ac:spMkLst>
            <pc:docMk/>
            <pc:sldMk cId="2107955204" sldId="319"/>
            <ac:spMk id="13" creationId="{29238C66-BF98-1E5B-09EA-C7F0E48DCC01}"/>
          </ac:spMkLst>
        </pc:spChg>
        <pc:spChg chg="add mod">
          <ac:chgData name="tanaboon tongbuasirilai" userId="3a6fbbe2-a5cd-4f36-96f1-1e3cf3325333" providerId="ADAL" clId="{52239CD1-260D-4F17-BF4C-C59681810ACB}" dt="2024-01-19T06:36:22.811" v="601"/>
          <ac:spMkLst>
            <pc:docMk/>
            <pc:sldMk cId="2107955204" sldId="319"/>
            <ac:spMk id="14" creationId="{6A68C8B0-FE96-D15F-206D-47D18A322571}"/>
          </ac:spMkLst>
        </pc:spChg>
        <pc:picChg chg="add mod">
          <ac:chgData name="tanaboon tongbuasirilai" userId="3a6fbbe2-a5cd-4f36-96f1-1e3cf3325333" providerId="ADAL" clId="{52239CD1-260D-4F17-BF4C-C59681810ACB}" dt="2024-01-19T06:33:30.124" v="504" actId="27614"/>
          <ac:picMkLst>
            <pc:docMk/>
            <pc:sldMk cId="2107955204" sldId="319"/>
            <ac:picMk id="5" creationId="{B2B07B10-7D9B-7BD3-ED2F-7790A567484A}"/>
          </ac:picMkLst>
        </pc:picChg>
        <pc:cxnChg chg="add mod">
          <ac:chgData name="tanaboon tongbuasirilai" userId="3a6fbbe2-a5cd-4f36-96f1-1e3cf3325333" providerId="ADAL" clId="{52239CD1-260D-4F17-BF4C-C59681810ACB}" dt="2024-01-19T06:33:58.371" v="552" actId="1582"/>
          <ac:cxnSpMkLst>
            <pc:docMk/>
            <pc:sldMk cId="2107955204" sldId="319"/>
            <ac:cxnSpMk id="7" creationId="{0CD5240E-B287-6AEB-90D6-E75DF3B2B808}"/>
          </ac:cxnSpMkLst>
        </pc:cxnChg>
        <pc:cxnChg chg="add">
          <ac:chgData name="tanaboon tongbuasirilai" userId="3a6fbbe2-a5cd-4f36-96f1-1e3cf3325333" providerId="ADAL" clId="{52239CD1-260D-4F17-BF4C-C59681810ACB}" dt="2024-01-19T06:33:20.760" v="502" actId="26606"/>
          <ac:cxnSpMkLst>
            <pc:docMk/>
            <pc:sldMk cId="2107955204" sldId="319"/>
            <ac:cxnSpMk id="10" creationId="{192712F8-36FA-35DF-0CE8-4098D93322A3}"/>
          </ac:cxnSpMkLst>
        </pc:cxnChg>
        <pc:cxnChg chg="add mod">
          <ac:chgData name="tanaboon tongbuasirilai" userId="3a6fbbe2-a5cd-4f36-96f1-1e3cf3325333" providerId="ADAL" clId="{52239CD1-260D-4F17-BF4C-C59681810ACB}" dt="2024-01-19T06:36:33.775" v="605" actId="14100"/>
          <ac:cxnSpMkLst>
            <pc:docMk/>
            <pc:sldMk cId="2107955204" sldId="319"/>
            <ac:cxnSpMk id="11" creationId="{436573F9-DC0F-88F4-585B-F926DC1FCE33}"/>
          </ac:cxnSpMkLst>
        </pc:cxnChg>
        <pc:cxnChg chg="add">
          <ac:chgData name="tanaboon tongbuasirilai" userId="3a6fbbe2-a5cd-4f36-96f1-1e3cf3325333" providerId="ADAL" clId="{52239CD1-260D-4F17-BF4C-C59681810ACB}" dt="2024-01-19T06:33:20.760" v="502" actId="26606"/>
          <ac:cxnSpMkLst>
            <pc:docMk/>
            <pc:sldMk cId="2107955204" sldId="319"/>
            <ac:cxnSpMk id="12" creationId="{AF9469B9-6468-5B6A-E832-8D4590388432}"/>
          </ac:cxnSpMkLst>
        </pc:cxnChg>
      </pc:sldChg>
      <pc:sldChg chg="addSp delSp modSp new mod ord">
        <pc:chgData name="tanaboon tongbuasirilai" userId="3a6fbbe2-a5cd-4f36-96f1-1e3cf3325333" providerId="ADAL" clId="{52239CD1-260D-4F17-BF4C-C59681810ACB}" dt="2024-01-24T03:26:56.699" v="1764"/>
        <pc:sldMkLst>
          <pc:docMk/>
          <pc:sldMk cId="1495713543" sldId="320"/>
        </pc:sldMkLst>
        <pc:spChg chg="mod">
          <ac:chgData name="tanaboon tongbuasirilai" userId="3a6fbbe2-a5cd-4f36-96f1-1e3cf3325333" providerId="ADAL" clId="{52239CD1-260D-4F17-BF4C-C59681810ACB}" dt="2024-01-19T06:43:37.807" v="779" actId="17032"/>
          <ac:spMkLst>
            <pc:docMk/>
            <pc:sldMk cId="1495713543" sldId="320"/>
            <ac:spMk id="2" creationId="{F99E1B02-F7E5-6222-36FF-CF39CD58FD08}"/>
          </ac:spMkLst>
        </pc:spChg>
        <pc:spChg chg="add del mod">
          <ac:chgData name="tanaboon tongbuasirilai" userId="3a6fbbe2-a5cd-4f36-96f1-1e3cf3325333" providerId="ADAL" clId="{52239CD1-260D-4F17-BF4C-C59681810ACB}" dt="2024-01-19T06:46:04.305" v="847" actId="20577"/>
          <ac:spMkLst>
            <pc:docMk/>
            <pc:sldMk cId="1495713543" sldId="320"/>
            <ac:spMk id="3" creationId="{842B1767-DAD7-393F-215D-319646C2B91A}"/>
          </ac:spMkLst>
        </pc:spChg>
        <pc:spChg chg="add mod">
          <ac:chgData name="tanaboon tongbuasirilai" userId="3a6fbbe2-a5cd-4f36-96f1-1e3cf3325333" providerId="ADAL" clId="{52239CD1-260D-4F17-BF4C-C59681810ACB}" dt="2024-01-19T06:40:30.746" v="726"/>
          <ac:spMkLst>
            <pc:docMk/>
            <pc:sldMk cId="1495713543" sldId="320"/>
            <ac:spMk id="4" creationId="{4CAF44AC-73DE-B884-CC9B-4E30BFE9FD0A}"/>
          </ac:spMkLst>
        </pc:spChg>
        <pc:spChg chg="add del">
          <ac:chgData name="tanaboon tongbuasirilai" userId="3a6fbbe2-a5cd-4f36-96f1-1e3cf3325333" providerId="ADAL" clId="{52239CD1-260D-4F17-BF4C-C59681810ACB}" dt="2024-01-19T06:42:16.785" v="768" actId="22"/>
          <ac:spMkLst>
            <pc:docMk/>
            <pc:sldMk cId="1495713543" sldId="320"/>
            <ac:spMk id="10" creationId="{068E931A-5719-915C-59B4-72F0D55E2588}"/>
          </ac:spMkLst>
        </pc:spChg>
        <pc:spChg chg="add mod">
          <ac:chgData name="tanaboon tongbuasirilai" userId="3a6fbbe2-a5cd-4f36-96f1-1e3cf3325333" providerId="ADAL" clId="{52239CD1-260D-4F17-BF4C-C59681810ACB}" dt="2024-01-19T06:42:24.412" v="774" actId="1076"/>
          <ac:spMkLst>
            <pc:docMk/>
            <pc:sldMk cId="1495713543" sldId="320"/>
            <ac:spMk id="12" creationId="{E3B7E922-7993-5EE9-D737-73B1273B1A20}"/>
          </ac:spMkLst>
        </pc:spChg>
        <pc:picChg chg="add del mod">
          <ac:chgData name="tanaboon tongbuasirilai" userId="3a6fbbe2-a5cd-4f36-96f1-1e3cf3325333" providerId="ADAL" clId="{52239CD1-260D-4F17-BF4C-C59681810ACB}" dt="2024-01-19T06:44:15.562" v="802" actId="478"/>
          <ac:picMkLst>
            <pc:docMk/>
            <pc:sldMk cId="1495713543" sldId="320"/>
            <ac:picMk id="6" creationId="{90BCA9A6-E013-31F2-48CB-587652826D4E}"/>
          </ac:picMkLst>
        </pc:picChg>
        <pc:picChg chg="add del mod">
          <ac:chgData name="tanaboon tongbuasirilai" userId="3a6fbbe2-a5cd-4f36-96f1-1e3cf3325333" providerId="ADAL" clId="{52239CD1-260D-4F17-BF4C-C59681810ACB}" dt="2024-01-19T06:45:37.121" v="841" actId="478"/>
          <ac:picMkLst>
            <pc:docMk/>
            <pc:sldMk cId="1495713543" sldId="320"/>
            <ac:picMk id="8" creationId="{7D5609F1-A616-5737-1BCF-074DEF557DE0}"/>
          </ac:picMkLst>
        </pc:picChg>
      </pc:sldChg>
      <pc:sldChg chg="addSp delSp modSp new mod ord">
        <pc:chgData name="tanaboon tongbuasirilai" userId="3a6fbbe2-a5cd-4f36-96f1-1e3cf3325333" providerId="ADAL" clId="{52239CD1-260D-4F17-BF4C-C59681810ACB}" dt="2024-01-19T12:41:23.289" v="1590"/>
        <pc:sldMkLst>
          <pc:docMk/>
          <pc:sldMk cId="339264090" sldId="321"/>
        </pc:sldMkLst>
        <pc:spChg chg="mod">
          <ac:chgData name="tanaboon tongbuasirilai" userId="3a6fbbe2-a5cd-4f36-96f1-1e3cf3325333" providerId="ADAL" clId="{52239CD1-260D-4F17-BF4C-C59681810ACB}" dt="2024-01-19T12:40:53.925" v="1588" actId="13822"/>
          <ac:spMkLst>
            <pc:docMk/>
            <pc:sldMk cId="339264090" sldId="321"/>
            <ac:spMk id="2" creationId="{A4356321-96AB-6A76-279E-5D689B16C14C}"/>
          </ac:spMkLst>
        </pc:spChg>
        <pc:spChg chg="del">
          <ac:chgData name="tanaboon tongbuasirilai" userId="3a6fbbe2-a5cd-4f36-96f1-1e3cf3325333" providerId="ADAL" clId="{52239CD1-260D-4F17-BF4C-C59681810ACB}" dt="2024-01-19T12:34:20.529" v="1514" actId="478"/>
          <ac:spMkLst>
            <pc:docMk/>
            <pc:sldMk cId="339264090" sldId="321"/>
            <ac:spMk id="3" creationId="{C17B3D49-2777-8664-4769-1CCF9E9BE31A}"/>
          </ac:spMkLst>
        </pc:spChg>
        <pc:spChg chg="add mod">
          <ac:chgData name="tanaboon tongbuasirilai" userId="3a6fbbe2-a5cd-4f36-96f1-1e3cf3325333" providerId="ADAL" clId="{52239CD1-260D-4F17-BF4C-C59681810ACB}" dt="2024-01-19T12:38:53.267" v="1564" actId="1076"/>
          <ac:spMkLst>
            <pc:docMk/>
            <pc:sldMk cId="339264090" sldId="321"/>
            <ac:spMk id="8" creationId="{AB42FE42-2018-B3E1-3CF6-A6D352F69150}"/>
          </ac:spMkLst>
        </pc:spChg>
        <pc:spChg chg="add mod">
          <ac:chgData name="tanaboon tongbuasirilai" userId="3a6fbbe2-a5cd-4f36-96f1-1e3cf3325333" providerId="ADAL" clId="{52239CD1-260D-4F17-BF4C-C59681810ACB}" dt="2024-01-19T12:38:55.347" v="1565" actId="1076"/>
          <ac:spMkLst>
            <pc:docMk/>
            <pc:sldMk cId="339264090" sldId="321"/>
            <ac:spMk id="9" creationId="{272C7567-5FB1-9E7F-B2D5-40CBCC09BA34}"/>
          </ac:spMkLst>
        </pc:spChg>
        <pc:spChg chg="add mod">
          <ac:chgData name="tanaboon tongbuasirilai" userId="3a6fbbe2-a5cd-4f36-96f1-1e3cf3325333" providerId="ADAL" clId="{52239CD1-260D-4F17-BF4C-C59681810ACB}" dt="2024-01-19T12:38:51.441" v="1563" actId="1076"/>
          <ac:spMkLst>
            <pc:docMk/>
            <pc:sldMk cId="339264090" sldId="321"/>
            <ac:spMk id="12" creationId="{65D7DEAA-452C-3A07-C9DC-1F502B1C7073}"/>
          </ac:spMkLst>
        </pc:spChg>
        <pc:spChg chg="add mod">
          <ac:chgData name="tanaboon tongbuasirilai" userId="3a6fbbe2-a5cd-4f36-96f1-1e3cf3325333" providerId="ADAL" clId="{52239CD1-260D-4F17-BF4C-C59681810ACB}" dt="2024-01-19T12:39:08.068" v="1587" actId="1076"/>
          <ac:spMkLst>
            <pc:docMk/>
            <pc:sldMk cId="339264090" sldId="321"/>
            <ac:spMk id="13" creationId="{FDD5530A-CF5F-AB9F-5651-A9192F50BF6B}"/>
          </ac:spMkLst>
        </pc:spChg>
        <pc:picChg chg="add mod">
          <ac:chgData name="tanaboon tongbuasirilai" userId="3a6fbbe2-a5cd-4f36-96f1-1e3cf3325333" providerId="ADAL" clId="{52239CD1-260D-4F17-BF4C-C59681810ACB}" dt="2024-01-19T12:34:51.942" v="1519" actId="1076"/>
          <ac:picMkLst>
            <pc:docMk/>
            <pc:sldMk cId="339264090" sldId="321"/>
            <ac:picMk id="5" creationId="{45A26540-A6B3-069D-4096-6DA384D619CF}"/>
          </ac:picMkLst>
        </pc:picChg>
        <pc:picChg chg="add mod">
          <ac:chgData name="tanaboon tongbuasirilai" userId="3a6fbbe2-a5cd-4f36-96f1-1e3cf3325333" providerId="ADAL" clId="{52239CD1-260D-4F17-BF4C-C59681810ACB}" dt="2024-01-19T12:38:16.366" v="1557" actId="1076"/>
          <ac:picMkLst>
            <pc:docMk/>
            <pc:sldMk cId="339264090" sldId="321"/>
            <ac:picMk id="7" creationId="{FE40E991-2470-C6C2-1E45-26DD4D8DF0FF}"/>
          </ac:picMkLst>
        </pc:picChg>
        <pc:picChg chg="add mod">
          <ac:chgData name="tanaboon tongbuasirilai" userId="3a6fbbe2-a5cd-4f36-96f1-1e3cf3325333" providerId="ADAL" clId="{52239CD1-260D-4F17-BF4C-C59681810ACB}" dt="2024-01-19T12:37:56.203" v="1553" actId="14861"/>
          <ac:picMkLst>
            <pc:docMk/>
            <pc:sldMk cId="339264090" sldId="321"/>
            <ac:picMk id="11" creationId="{913420B6-505A-029A-A69D-1739F3B55DBF}"/>
          </ac:picMkLst>
        </pc:picChg>
      </pc:sldChg>
      <pc:sldChg chg="addSp modSp new mod setBg">
        <pc:chgData name="tanaboon tongbuasirilai" userId="3a6fbbe2-a5cd-4f36-96f1-1e3cf3325333" providerId="ADAL" clId="{52239CD1-260D-4F17-BF4C-C59681810ACB}" dt="2024-01-19T10:51:20.134" v="897" actId="113"/>
        <pc:sldMkLst>
          <pc:docMk/>
          <pc:sldMk cId="2582658512" sldId="322"/>
        </pc:sldMkLst>
        <pc:spChg chg="mod">
          <ac:chgData name="tanaboon tongbuasirilai" userId="3a6fbbe2-a5cd-4f36-96f1-1e3cf3325333" providerId="ADAL" clId="{52239CD1-260D-4F17-BF4C-C59681810ACB}" dt="2024-01-19T10:51:13.375" v="895" actId="26606"/>
          <ac:spMkLst>
            <pc:docMk/>
            <pc:sldMk cId="2582658512" sldId="322"/>
            <ac:spMk id="2" creationId="{61E397B9-E82E-5D99-7351-9662B68C4786}"/>
          </ac:spMkLst>
        </pc:spChg>
        <pc:spChg chg="mod">
          <ac:chgData name="tanaboon tongbuasirilai" userId="3a6fbbe2-a5cd-4f36-96f1-1e3cf3325333" providerId="ADAL" clId="{52239CD1-260D-4F17-BF4C-C59681810ACB}" dt="2024-01-19T10:51:20.134" v="897" actId="113"/>
          <ac:spMkLst>
            <pc:docMk/>
            <pc:sldMk cId="2582658512" sldId="322"/>
            <ac:spMk id="3" creationId="{C58465EB-9B9C-670F-23A5-CE80682468AC}"/>
          </ac:spMkLst>
        </pc:spChg>
        <pc:spChg chg="add">
          <ac:chgData name="tanaboon tongbuasirilai" userId="3a6fbbe2-a5cd-4f36-96f1-1e3cf3325333" providerId="ADAL" clId="{52239CD1-260D-4F17-BF4C-C59681810ACB}" dt="2024-01-19T10:51:13.375" v="895" actId="26606"/>
          <ac:spMkLst>
            <pc:docMk/>
            <pc:sldMk cId="2582658512" sldId="322"/>
            <ac:spMk id="9" creationId="{9F7D5CDA-D291-4307-BF55-1381FED29634}"/>
          </ac:spMkLst>
        </pc:spChg>
        <pc:picChg chg="add">
          <ac:chgData name="tanaboon tongbuasirilai" userId="3a6fbbe2-a5cd-4f36-96f1-1e3cf3325333" providerId="ADAL" clId="{52239CD1-260D-4F17-BF4C-C59681810ACB}" dt="2024-01-19T10:51:13.375" v="895" actId="26606"/>
          <ac:picMkLst>
            <pc:docMk/>
            <pc:sldMk cId="2582658512" sldId="322"/>
            <ac:picMk id="5" creationId="{17413864-840D-2E9C-9273-5A0D4BEB523B}"/>
          </ac:picMkLst>
        </pc:picChg>
      </pc:sldChg>
      <pc:sldChg chg="addSp delSp modSp new mod">
        <pc:chgData name="tanaboon tongbuasirilai" userId="3a6fbbe2-a5cd-4f36-96f1-1e3cf3325333" providerId="ADAL" clId="{52239CD1-260D-4F17-BF4C-C59681810ACB}" dt="2024-01-19T11:23:56.815" v="1136" actId="1076"/>
        <pc:sldMkLst>
          <pc:docMk/>
          <pc:sldMk cId="4010765393" sldId="323"/>
        </pc:sldMkLst>
        <pc:spChg chg="mod">
          <ac:chgData name="tanaboon tongbuasirilai" userId="3a6fbbe2-a5cd-4f36-96f1-1e3cf3325333" providerId="ADAL" clId="{52239CD1-260D-4F17-BF4C-C59681810ACB}" dt="2024-01-19T11:04:46.821" v="930" actId="1076"/>
          <ac:spMkLst>
            <pc:docMk/>
            <pc:sldMk cId="4010765393" sldId="323"/>
            <ac:spMk id="2" creationId="{BB73B0A2-C3C3-0AB4-1F6F-D3AC6BD222E6}"/>
          </ac:spMkLst>
        </pc:spChg>
        <pc:spChg chg="del">
          <ac:chgData name="tanaboon tongbuasirilai" userId="3a6fbbe2-a5cd-4f36-96f1-1e3cf3325333" providerId="ADAL" clId="{52239CD1-260D-4F17-BF4C-C59681810ACB}" dt="2024-01-19T11:03:46.466" v="915" actId="478"/>
          <ac:spMkLst>
            <pc:docMk/>
            <pc:sldMk cId="4010765393" sldId="323"/>
            <ac:spMk id="3" creationId="{E645D062-E481-AA92-C93A-8F0EE485FC85}"/>
          </ac:spMkLst>
        </pc:spChg>
        <pc:spChg chg="add mod ord">
          <ac:chgData name="tanaboon tongbuasirilai" userId="3a6fbbe2-a5cd-4f36-96f1-1e3cf3325333" providerId="ADAL" clId="{52239CD1-260D-4F17-BF4C-C59681810ACB}" dt="2024-01-19T11:14:26.134" v="950" actId="1076"/>
          <ac:spMkLst>
            <pc:docMk/>
            <pc:sldMk cId="4010765393" sldId="323"/>
            <ac:spMk id="4" creationId="{69CA5A34-A222-DC64-B1C6-8CFE3917E1FB}"/>
          </ac:spMkLst>
        </pc:spChg>
        <pc:spChg chg="add mod">
          <ac:chgData name="tanaboon tongbuasirilai" userId="3a6fbbe2-a5cd-4f36-96f1-1e3cf3325333" providerId="ADAL" clId="{52239CD1-260D-4F17-BF4C-C59681810ACB}" dt="2024-01-19T11:14:26.134" v="950" actId="1076"/>
          <ac:spMkLst>
            <pc:docMk/>
            <pc:sldMk cId="4010765393" sldId="323"/>
            <ac:spMk id="5" creationId="{2EEC11AC-3C62-5BEB-CC44-76B264139E58}"/>
          </ac:spMkLst>
        </pc:spChg>
        <pc:spChg chg="add mod">
          <ac:chgData name="tanaboon tongbuasirilai" userId="3a6fbbe2-a5cd-4f36-96f1-1e3cf3325333" providerId="ADAL" clId="{52239CD1-260D-4F17-BF4C-C59681810ACB}" dt="2024-01-19T11:20:26.975" v="998" actId="1076"/>
          <ac:spMkLst>
            <pc:docMk/>
            <pc:sldMk cId="4010765393" sldId="323"/>
            <ac:spMk id="12" creationId="{A58B0C91-DA2B-75FF-0E39-3FE472D1EF4E}"/>
          </ac:spMkLst>
        </pc:spChg>
        <pc:spChg chg="add mod">
          <ac:chgData name="tanaboon tongbuasirilai" userId="3a6fbbe2-a5cd-4f36-96f1-1e3cf3325333" providerId="ADAL" clId="{52239CD1-260D-4F17-BF4C-C59681810ACB}" dt="2024-01-19T11:23:56.815" v="1136" actId="1076"/>
          <ac:spMkLst>
            <pc:docMk/>
            <pc:sldMk cId="4010765393" sldId="323"/>
            <ac:spMk id="13" creationId="{E02B27C8-6568-4F7F-5C3D-2C76DD273F7F}"/>
          </ac:spMkLst>
        </pc:spChg>
        <pc:picChg chg="add mod">
          <ac:chgData name="tanaboon tongbuasirilai" userId="3a6fbbe2-a5cd-4f36-96f1-1e3cf3325333" providerId="ADAL" clId="{52239CD1-260D-4F17-BF4C-C59681810ACB}" dt="2024-01-19T11:21:43.985" v="1078" actId="1076"/>
          <ac:picMkLst>
            <pc:docMk/>
            <pc:sldMk cId="4010765393" sldId="323"/>
            <ac:picMk id="7" creationId="{C94BF80B-5985-DDE1-D913-40A63A187B0D}"/>
          </ac:picMkLst>
        </pc:picChg>
        <pc:picChg chg="add del mod">
          <ac:chgData name="tanaboon tongbuasirilai" userId="3a6fbbe2-a5cd-4f36-96f1-1e3cf3325333" providerId="ADAL" clId="{52239CD1-260D-4F17-BF4C-C59681810ACB}" dt="2024-01-19T11:21:43.985" v="1078" actId="1076"/>
          <ac:picMkLst>
            <pc:docMk/>
            <pc:sldMk cId="4010765393" sldId="323"/>
            <ac:picMk id="9" creationId="{E59E739C-ED42-80C5-D8EB-F72997C9A048}"/>
          </ac:picMkLst>
        </pc:picChg>
        <pc:picChg chg="add mod">
          <ac:chgData name="tanaboon tongbuasirilai" userId="3a6fbbe2-a5cd-4f36-96f1-1e3cf3325333" providerId="ADAL" clId="{52239CD1-260D-4F17-BF4C-C59681810ACB}" dt="2024-01-19T11:20:36.957" v="1000" actId="1076"/>
          <ac:picMkLst>
            <pc:docMk/>
            <pc:sldMk cId="4010765393" sldId="323"/>
            <ac:picMk id="11" creationId="{B0F59640-A40F-CC6B-4BCE-23226495868F}"/>
          </ac:picMkLst>
        </pc:picChg>
      </pc:sldChg>
      <pc:sldChg chg="addSp delSp modSp new mod">
        <pc:chgData name="tanaboon tongbuasirilai" userId="3a6fbbe2-a5cd-4f36-96f1-1e3cf3325333" providerId="ADAL" clId="{52239CD1-260D-4F17-BF4C-C59681810ACB}" dt="2024-01-19T12:41:43.068" v="1629" actId="1076"/>
        <pc:sldMkLst>
          <pc:docMk/>
          <pc:sldMk cId="1871790898" sldId="324"/>
        </pc:sldMkLst>
        <pc:spChg chg="mod">
          <ac:chgData name="tanaboon tongbuasirilai" userId="3a6fbbe2-a5cd-4f36-96f1-1e3cf3325333" providerId="ADAL" clId="{52239CD1-260D-4F17-BF4C-C59681810ACB}" dt="2024-01-19T11:23:51.111" v="1133" actId="20577"/>
          <ac:spMkLst>
            <pc:docMk/>
            <pc:sldMk cId="1871790898" sldId="324"/>
            <ac:spMk id="2" creationId="{A086C017-568B-DB40-37A2-67E92691F1F5}"/>
          </ac:spMkLst>
        </pc:spChg>
        <pc:spChg chg="del">
          <ac:chgData name="tanaboon tongbuasirilai" userId="3a6fbbe2-a5cd-4f36-96f1-1e3cf3325333" providerId="ADAL" clId="{52239CD1-260D-4F17-BF4C-C59681810ACB}" dt="2024-01-19T11:23:53.983" v="1134" actId="478"/>
          <ac:spMkLst>
            <pc:docMk/>
            <pc:sldMk cId="1871790898" sldId="324"/>
            <ac:spMk id="3" creationId="{AAFC14CF-56DB-0D48-9CD5-D58FF84042D7}"/>
          </ac:spMkLst>
        </pc:spChg>
        <pc:spChg chg="add mod">
          <ac:chgData name="tanaboon tongbuasirilai" userId="3a6fbbe2-a5cd-4f36-96f1-1e3cf3325333" providerId="ADAL" clId="{52239CD1-260D-4F17-BF4C-C59681810ACB}" dt="2024-01-19T12:41:37.864" v="1627" actId="1037"/>
          <ac:spMkLst>
            <pc:docMk/>
            <pc:sldMk cId="1871790898" sldId="324"/>
            <ac:spMk id="4" creationId="{211B4C78-D208-D513-C97F-B4F176CB13FC}"/>
          </ac:spMkLst>
        </pc:spChg>
        <pc:spChg chg="add mod">
          <ac:chgData name="tanaboon tongbuasirilai" userId="3a6fbbe2-a5cd-4f36-96f1-1e3cf3325333" providerId="ADAL" clId="{52239CD1-260D-4F17-BF4C-C59681810ACB}" dt="2024-01-19T12:41:37.864" v="1627" actId="1037"/>
          <ac:spMkLst>
            <pc:docMk/>
            <pc:sldMk cId="1871790898" sldId="324"/>
            <ac:spMk id="5" creationId="{077E8D60-12DD-2CA1-1959-858339918BE0}"/>
          </ac:spMkLst>
        </pc:spChg>
        <pc:grpChg chg="add mod">
          <ac:chgData name="tanaboon tongbuasirilai" userId="3a6fbbe2-a5cd-4f36-96f1-1e3cf3325333" providerId="ADAL" clId="{52239CD1-260D-4F17-BF4C-C59681810ACB}" dt="2024-01-19T12:41:37.864" v="1627" actId="1037"/>
          <ac:grpSpMkLst>
            <pc:docMk/>
            <pc:sldMk cId="1871790898" sldId="324"/>
            <ac:grpSpMk id="36" creationId="{E50D909E-33C5-A528-AC60-DBB9AD623C14}"/>
          </ac:grpSpMkLst>
        </pc:grpChg>
        <pc:picChg chg="add mod">
          <ac:chgData name="tanaboon tongbuasirilai" userId="3a6fbbe2-a5cd-4f36-96f1-1e3cf3325333" providerId="ADAL" clId="{52239CD1-260D-4F17-BF4C-C59681810ACB}" dt="2024-01-19T12:41:43.068" v="1629" actId="1076"/>
          <ac:picMkLst>
            <pc:docMk/>
            <pc:sldMk cId="1871790898" sldId="324"/>
            <ac:picMk id="38" creationId="{C589EE06-30F3-FAA5-D484-729E7ECF8AF8}"/>
          </ac:picMkLst>
        </pc:picChg>
        <pc:cxnChg chg="add mod">
          <ac:chgData name="tanaboon tongbuasirilai" userId="3a6fbbe2-a5cd-4f36-96f1-1e3cf3325333" providerId="ADAL" clId="{52239CD1-260D-4F17-BF4C-C59681810ACB}" dt="2024-01-19T12:41:37.864" v="1627" actId="1037"/>
          <ac:cxnSpMkLst>
            <pc:docMk/>
            <pc:sldMk cId="1871790898" sldId="324"/>
            <ac:cxnSpMk id="7" creationId="{D163F0EF-AF72-FE15-F450-770895891FB7}"/>
          </ac:cxnSpMkLst>
        </pc:cxnChg>
        <pc:cxnChg chg="add mod">
          <ac:chgData name="tanaboon tongbuasirilai" userId="3a6fbbe2-a5cd-4f36-96f1-1e3cf3325333" providerId="ADAL" clId="{52239CD1-260D-4F17-BF4C-C59681810ACB}" dt="2024-01-19T12:41:37.864" v="1627" actId="1037"/>
          <ac:cxnSpMkLst>
            <pc:docMk/>
            <pc:sldMk cId="1871790898" sldId="324"/>
            <ac:cxnSpMk id="8" creationId="{E9C9955C-438F-223B-3C0F-247825E5B87C}"/>
          </ac:cxnSpMkLst>
        </pc:cxnChg>
        <pc:cxnChg chg="add del mod">
          <ac:chgData name="tanaboon tongbuasirilai" userId="3a6fbbe2-a5cd-4f36-96f1-1e3cf3325333" providerId="ADAL" clId="{52239CD1-260D-4F17-BF4C-C59681810ACB}" dt="2024-01-19T11:25:20.265" v="1355" actId="478"/>
          <ac:cxnSpMkLst>
            <pc:docMk/>
            <pc:sldMk cId="1871790898" sldId="324"/>
            <ac:cxnSpMk id="9" creationId="{1476689A-C8DE-CD41-0D4E-2DAD117C5C9A}"/>
          </ac:cxnSpMkLst>
        </pc:cxnChg>
        <pc:cxnChg chg="add mod">
          <ac:chgData name="tanaboon tongbuasirilai" userId="3a6fbbe2-a5cd-4f36-96f1-1e3cf3325333" providerId="ADAL" clId="{52239CD1-260D-4F17-BF4C-C59681810ACB}" dt="2024-01-19T12:41:37.864" v="1627" actId="1037"/>
          <ac:cxnSpMkLst>
            <pc:docMk/>
            <pc:sldMk cId="1871790898" sldId="324"/>
            <ac:cxnSpMk id="10" creationId="{0AF1754B-719E-DA81-9B34-22597D13050B}"/>
          </ac:cxnSpMkLst>
        </pc:cxnChg>
        <pc:cxnChg chg="add mod">
          <ac:chgData name="tanaboon tongbuasirilai" userId="3a6fbbe2-a5cd-4f36-96f1-1e3cf3325333" providerId="ADAL" clId="{52239CD1-260D-4F17-BF4C-C59681810ACB}" dt="2024-01-19T12:41:37.864" v="1627" actId="1037"/>
          <ac:cxnSpMkLst>
            <pc:docMk/>
            <pc:sldMk cId="1871790898" sldId="324"/>
            <ac:cxnSpMk id="11" creationId="{A40CDF63-C77A-B72D-5B0F-7FFDD8FDAB48}"/>
          </ac:cxnSpMkLst>
        </pc:cxnChg>
        <pc:cxnChg chg="add mod">
          <ac:chgData name="tanaboon tongbuasirilai" userId="3a6fbbe2-a5cd-4f36-96f1-1e3cf3325333" providerId="ADAL" clId="{52239CD1-260D-4F17-BF4C-C59681810ACB}" dt="2024-01-19T12:41:37.864" v="1627" actId="1037"/>
          <ac:cxnSpMkLst>
            <pc:docMk/>
            <pc:sldMk cId="1871790898" sldId="324"/>
            <ac:cxnSpMk id="12" creationId="{7A257EE8-0CF1-8E27-E6FC-24B1FA176E17}"/>
          </ac:cxnSpMkLst>
        </pc:cxnChg>
        <pc:cxnChg chg="add mod">
          <ac:chgData name="tanaboon tongbuasirilai" userId="3a6fbbe2-a5cd-4f36-96f1-1e3cf3325333" providerId="ADAL" clId="{52239CD1-260D-4F17-BF4C-C59681810ACB}" dt="2024-01-19T12:41:37.864" v="1627" actId="1037"/>
          <ac:cxnSpMkLst>
            <pc:docMk/>
            <pc:sldMk cId="1871790898" sldId="324"/>
            <ac:cxnSpMk id="13" creationId="{B77C61D0-4E0B-D62E-C7CC-89C3BC1F0442}"/>
          </ac:cxnSpMkLst>
        </pc:cxnChg>
        <pc:cxnChg chg="add mod">
          <ac:chgData name="tanaboon tongbuasirilai" userId="3a6fbbe2-a5cd-4f36-96f1-1e3cf3325333" providerId="ADAL" clId="{52239CD1-260D-4F17-BF4C-C59681810ACB}" dt="2024-01-19T12:41:37.864" v="1627" actId="1037"/>
          <ac:cxnSpMkLst>
            <pc:docMk/>
            <pc:sldMk cId="1871790898" sldId="324"/>
            <ac:cxnSpMk id="14" creationId="{B6041639-56BD-9143-CD01-6AFE51236D4F}"/>
          </ac:cxnSpMkLst>
        </pc:cxnChg>
        <pc:cxnChg chg="add mod">
          <ac:chgData name="tanaboon tongbuasirilai" userId="3a6fbbe2-a5cd-4f36-96f1-1e3cf3325333" providerId="ADAL" clId="{52239CD1-260D-4F17-BF4C-C59681810ACB}" dt="2024-01-19T11:26:34.207" v="1451" actId="164"/>
          <ac:cxnSpMkLst>
            <pc:docMk/>
            <pc:sldMk cId="1871790898" sldId="324"/>
            <ac:cxnSpMk id="15" creationId="{F0BA23F1-C9AE-5952-970E-66057C8A55D4}"/>
          </ac:cxnSpMkLst>
        </pc:cxnChg>
        <pc:cxnChg chg="add mod">
          <ac:chgData name="tanaboon tongbuasirilai" userId="3a6fbbe2-a5cd-4f36-96f1-1e3cf3325333" providerId="ADAL" clId="{52239CD1-260D-4F17-BF4C-C59681810ACB}" dt="2024-01-19T11:26:34.207" v="1451" actId="164"/>
          <ac:cxnSpMkLst>
            <pc:docMk/>
            <pc:sldMk cId="1871790898" sldId="324"/>
            <ac:cxnSpMk id="16" creationId="{DDADA8C2-2E46-7DF1-1069-C5B782928635}"/>
          </ac:cxnSpMkLst>
        </pc:cxnChg>
        <pc:cxnChg chg="add mod">
          <ac:chgData name="tanaboon tongbuasirilai" userId="3a6fbbe2-a5cd-4f36-96f1-1e3cf3325333" providerId="ADAL" clId="{52239CD1-260D-4F17-BF4C-C59681810ACB}" dt="2024-01-19T11:26:34.207" v="1451" actId="164"/>
          <ac:cxnSpMkLst>
            <pc:docMk/>
            <pc:sldMk cId="1871790898" sldId="324"/>
            <ac:cxnSpMk id="17" creationId="{51C48B73-43A3-A767-0F69-6EECDB90127C}"/>
          </ac:cxnSpMkLst>
        </pc:cxnChg>
        <pc:cxnChg chg="add mod">
          <ac:chgData name="tanaboon tongbuasirilai" userId="3a6fbbe2-a5cd-4f36-96f1-1e3cf3325333" providerId="ADAL" clId="{52239CD1-260D-4F17-BF4C-C59681810ACB}" dt="2024-01-19T11:26:34.207" v="1451" actId="164"/>
          <ac:cxnSpMkLst>
            <pc:docMk/>
            <pc:sldMk cId="1871790898" sldId="324"/>
            <ac:cxnSpMk id="18" creationId="{A93CCD36-F26D-41DA-4301-CD2B16FC1547}"/>
          </ac:cxnSpMkLst>
        </pc:cxnChg>
        <pc:cxnChg chg="add mod">
          <ac:chgData name="tanaboon tongbuasirilai" userId="3a6fbbe2-a5cd-4f36-96f1-1e3cf3325333" providerId="ADAL" clId="{52239CD1-260D-4F17-BF4C-C59681810ACB}" dt="2024-01-19T11:26:34.207" v="1451" actId="164"/>
          <ac:cxnSpMkLst>
            <pc:docMk/>
            <pc:sldMk cId="1871790898" sldId="324"/>
            <ac:cxnSpMk id="19" creationId="{C293D690-9B85-B386-EBD1-435812621EDF}"/>
          </ac:cxnSpMkLst>
        </pc:cxnChg>
        <pc:cxnChg chg="add mod">
          <ac:chgData name="tanaboon tongbuasirilai" userId="3a6fbbe2-a5cd-4f36-96f1-1e3cf3325333" providerId="ADAL" clId="{52239CD1-260D-4F17-BF4C-C59681810ACB}" dt="2024-01-19T11:26:34.207" v="1451" actId="164"/>
          <ac:cxnSpMkLst>
            <pc:docMk/>
            <pc:sldMk cId="1871790898" sldId="324"/>
            <ac:cxnSpMk id="20" creationId="{2C5C1F60-9E35-B33E-F653-70F02B7A3F38}"/>
          </ac:cxnSpMkLst>
        </pc:cxnChg>
        <pc:cxnChg chg="add mod">
          <ac:chgData name="tanaboon tongbuasirilai" userId="3a6fbbe2-a5cd-4f36-96f1-1e3cf3325333" providerId="ADAL" clId="{52239CD1-260D-4F17-BF4C-C59681810ACB}" dt="2024-01-19T11:26:34.207" v="1451" actId="164"/>
          <ac:cxnSpMkLst>
            <pc:docMk/>
            <pc:sldMk cId="1871790898" sldId="324"/>
            <ac:cxnSpMk id="21" creationId="{816A2CA5-1A04-14B4-39A4-38465CBF0F77}"/>
          </ac:cxnSpMkLst>
        </pc:cxnChg>
      </pc:sldChg>
      <pc:sldChg chg="addSp delSp modSp new mod setBg">
        <pc:chgData name="tanaboon tongbuasirilai" userId="3a6fbbe2-a5cd-4f36-96f1-1e3cf3325333" providerId="ADAL" clId="{52239CD1-260D-4F17-BF4C-C59681810ACB}" dt="2024-01-24T03:25:35.920" v="1760" actId="20577"/>
        <pc:sldMkLst>
          <pc:docMk/>
          <pc:sldMk cId="3333324296" sldId="325"/>
        </pc:sldMkLst>
        <pc:spChg chg="mod">
          <ac:chgData name="tanaboon tongbuasirilai" userId="3a6fbbe2-a5cd-4f36-96f1-1e3cf3325333" providerId="ADAL" clId="{52239CD1-260D-4F17-BF4C-C59681810ACB}" dt="2024-01-23T08:06:25.312" v="1702" actId="26606"/>
          <ac:spMkLst>
            <pc:docMk/>
            <pc:sldMk cId="3333324296" sldId="325"/>
            <ac:spMk id="2" creationId="{B4ABD8C9-2825-B5BF-B53F-D94CD84F6D63}"/>
          </ac:spMkLst>
        </pc:spChg>
        <pc:spChg chg="del">
          <ac:chgData name="tanaboon tongbuasirilai" userId="3a6fbbe2-a5cd-4f36-96f1-1e3cf3325333" providerId="ADAL" clId="{52239CD1-260D-4F17-BF4C-C59681810ACB}" dt="2024-01-23T08:05:10.388" v="1631" actId="478"/>
          <ac:spMkLst>
            <pc:docMk/>
            <pc:sldMk cId="3333324296" sldId="325"/>
            <ac:spMk id="3" creationId="{B5ADEC19-AFF4-9F89-C489-AB6874E7A74B}"/>
          </ac:spMkLst>
        </pc:spChg>
        <pc:spChg chg="add mod">
          <ac:chgData name="tanaboon tongbuasirilai" userId="3a6fbbe2-a5cd-4f36-96f1-1e3cf3325333" providerId="ADAL" clId="{52239CD1-260D-4F17-BF4C-C59681810ACB}" dt="2024-01-23T08:06:40.057" v="1707" actId="1076"/>
          <ac:spMkLst>
            <pc:docMk/>
            <pc:sldMk cId="3333324296" sldId="325"/>
            <ac:spMk id="6" creationId="{FEC1A50A-5DB0-DE33-4530-0CD73192BDA6}"/>
          </ac:spMkLst>
        </pc:spChg>
        <pc:spChg chg="add mod">
          <ac:chgData name="tanaboon tongbuasirilai" userId="3a6fbbe2-a5cd-4f36-96f1-1e3cf3325333" providerId="ADAL" clId="{52239CD1-260D-4F17-BF4C-C59681810ACB}" dt="2024-01-24T03:25:35.920" v="1760" actId="20577"/>
          <ac:spMkLst>
            <pc:docMk/>
            <pc:sldMk cId="3333324296" sldId="325"/>
            <ac:spMk id="7" creationId="{3F9151AB-B33F-512F-5CE0-A5E4CA4786F3}"/>
          </ac:spMkLst>
        </pc:spChg>
        <pc:spChg chg="add">
          <ac:chgData name="tanaboon tongbuasirilai" userId="3a6fbbe2-a5cd-4f36-96f1-1e3cf3325333" providerId="ADAL" clId="{52239CD1-260D-4F17-BF4C-C59681810ACB}" dt="2024-01-23T08:06:25.312" v="1702" actId="26606"/>
          <ac:spMkLst>
            <pc:docMk/>
            <pc:sldMk cId="3333324296" sldId="325"/>
            <ac:spMk id="10" creationId="{D12DDE76-C203-4047-9998-63900085B5E8}"/>
          </ac:spMkLst>
        </pc:spChg>
        <pc:picChg chg="add mod">
          <ac:chgData name="tanaboon tongbuasirilai" userId="3a6fbbe2-a5cd-4f36-96f1-1e3cf3325333" providerId="ADAL" clId="{52239CD1-260D-4F17-BF4C-C59681810ACB}" dt="2024-01-23T08:06:32.124" v="1704" actId="27614"/>
          <ac:picMkLst>
            <pc:docMk/>
            <pc:sldMk cId="3333324296" sldId="325"/>
            <ac:picMk id="5" creationId="{9C23ECE1-366B-0A8B-9F24-C14335EFEA2E}"/>
          </ac:picMkLst>
        </pc:picChg>
      </pc:sldChg>
      <pc:sldChg chg="addSp delSp modSp new mod setBg">
        <pc:chgData name="tanaboon tongbuasirilai" userId="3a6fbbe2-a5cd-4f36-96f1-1e3cf3325333" providerId="ADAL" clId="{52239CD1-260D-4F17-BF4C-C59681810ACB}" dt="2024-01-24T05:48:37.236" v="2182" actId="1076"/>
        <pc:sldMkLst>
          <pc:docMk/>
          <pc:sldMk cId="429857006" sldId="326"/>
        </pc:sldMkLst>
        <pc:spChg chg="mod">
          <ac:chgData name="tanaboon tongbuasirilai" userId="3a6fbbe2-a5cd-4f36-96f1-1e3cf3325333" providerId="ADAL" clId="{52239CD1-260D-4F17-BF4C-C59681810ACB}" dt="2024-01-24T05:45:53.592" v="2168" actId="26606"/>
          <ac:spMkLst>
            <pc:docMk/>
            <pc:sldMk cId="429857006" sldId="326"/>
            <ac:spMk id="2" creationId="{F86DC344-F4FF-5DEE-6251-422BA0059D57}"/>
          </ac:spMkLst>
        </pc:spChg>
        <pc:spChg chg="mod">
          <ac:chgData name="tanaboon tongbuasirilai" userId="3a6fbbe2-a5cd-4f36-96f1-1e3cf3325333" providerId="ADAL" clId="{52239CD1-260D-4F17-BF4C-C59681810ACB}" dt="2024-01-24T05:46:03.413" v="2171" actId="20577"/>
          <ac:spMkLst>
            <pc:docMk/>
            <pc:sldMk cId="429857006" sldId="326"/>
            <ac:spMk id="3" creationId="{03D28E8A-8A7F-9528-FB23-5B9708E179D0}"/>
          </ac:spMkLst>
        </pc:spChg>
        <pc:spChg chg="add">
          <ac:chgData name="tanaboon tongbuasirilai" userId="3a6fbbe2-a5cd-4f36-96f1-1e3cf3325333" providerId="ADAL" clId="{52239CD1-260D-4F17-BF4C-C59681810ACB}" dt="2024-01-24T05:45:53.592" v="2168" actId="26606"/>
          <ac:spMkLst>
            <pc:docMk/>
            <pc:sldMk cId="429857006" sldId="326"/>
            <ac:spMk id="10" creationId="{BACC6370-2D7E-4714-9D71-7542949D7D5D}"/>
          </ac:spMkLst>
        </pc:spChg>
        <pc:spChg chg="add">
          <ac:chgData name="tanaboon tongbuasirilai" userId="3a6fbbe2-a5cd-4f36-96f1-1e3cf3325333" providerId="ADAL" clId="{52239CD1-260D-4F17-BF4C-C59681810ACB}" dt="2024-01-24T05:45:53.592" v="2168" actId="26606"/>
          <ac:spMkLst>
            <pc:docMk/>
            <pc:sldMk cId="429857006" sldId="326"/>
            <ac:spMk id="12" creationId="{F68B3F68-107C-434F-AA38-110D5EA91B85}"/>
          </ac:spMkLst>
        </pc:spChg>
        <pc:spChg chg="add">
          <ac:chgData name="tanaboon tongbuasirilai" userId="3a6fbbe2-a5cd-4f36-96f1-1e3cf3325333" providerId="ADAL" clId="{52239CD1-260D-4F17-BF4C-C59681810ACB}" dt="2024-01-24T05:45:53.592" v="2168" actId="26606"/>
          <ac:spMkLst>
            <pc:docMk/>
            <pc:sldMk cId="429857006" sldId="326"/>
            <ac:spMk id="14" creationId="{AAD0DBB9-1A4B-4391-81D4-CB19F9AB918A}"/>
          </ac:spMkLst>
        </pc:spChg>
        <pc:spChg chg="add">
          <ac:chgData name="tanaboon tongbuasirilai" userId="3a6fbbe2-a5cd-4f36-96f1-1e3cf3325333" providerId="ADAL" clId="{52239CD1-260D-4F17-BF4C-C59681810ACB}" dt="2024-01-24T05:45:53.592" v="2168" actId="26606"/>
          <ac:spMkLst>
            <pc:docMk/>
            <pc:sldMk cId="429857006" sldId="326"/>
            <ac:spMk id="16" creationId="{063BBA22-50EA-4C4D-BE05-F1CE4E63AA56}"/>
          </ac:spMkLst>
        </pc:spChg>
        <pc:picChg chg="add del mod">
          <ac:chgData name="tanaboon tongbuasirilai" userId="3a6fbbe2-a5cd-4f36-96f1-1e3cf3325333" providerId="ADAL" clId="{52239CD1-260D-4F17-BF4C-C59681810ACB}" dt="2024-01-24T05:47:56.288" v="2179" actId="478"/>
          <ac:picMkLst>
            <pc:docMk/>
            <pc:sldMk cId="429857006" sldId="326"/>
            <ac:picMk id="5" creationId="{6AD599FC-D73C-F20E-3D45-7ABCF1B32C66}"/>
          </ac:picMkLst>
        </pc:picChg>
        <pc:picChg chg="add del">
          <ac:chgData name="tanaboon tongbuasirilai" userId="3a6fbbe2-a5cd-4f36-96f1-1e3cf3325333" providerId="ADAL" clId="{52239CD1-260D-4F17-BF4C-C59681810ACB}" dt="2024-01-24T05:46:38.327" v="2174" actId="478"/>
          <ac:picMkLst>
            <pc:docMk/>
            <pc:sldMk cId="429857006" sldId="326"/>
            <ac:picMk id="7" creationId="{E63B5D9A-1804-24BD-97BD-D6AA177E489C}"/>
          </ac:picMkLst>
        </pc:picChg>
        <pc:picChg chg="add mod">
          <ac:chgData name="tanaboon tongbuasirilai" userId="3a6fbbe2-a5cd-4f36-96f1-1e3cf3325333" providerId="ADAL" clId="{52239CD1-260D-4F17-BF4C-C59681810ACB}" dt="2024-01-24T05:48:37.236" v="2182" actId="1076"/>
          <ac:picMkLst>
            <pc:docMk/>
            <pc:sldMk cId="429857006" sldId="326"/>
            <ac:picMk id="9" creationId="{442315E8-767E-5CB2-97E4-D170A9AFBBD9}"/>
          </ac:picMkLst>
        </pc:picChg>
        <pc:picChg chg="add mod">
          <ac:chgData name="tanaboon tongbuasirilai" userId="3a6fbbe2-a5cd-4f36-96f1-1e3cf3325333" providerId="ADAL" clId="{52239CD1-260D-4F17-BF4C-C59681810ACB}" dt="2024-01-24T05:48:37.236" v="2182" actId="1076"/>
          <ac:picMkLst>
            <pc:docMk/>
            <pc:sldMk cId="429857006" sldId="326"/>
            <ac:picMk id="13" creationId="{B4812122-305C-C295-DEB2-20E9CEB18816}"/>
          </ac:picMkLst>
        </pc:picChg>
      </pc:sldChg>
      <pc:sldChg chg="addSp modSp new mod">
        <pc:chgData name="tanaboon tongbuasirilai" userId="3a6fbbe2-a5cd-4f36-96f1-1e3cf3325333" providerId="ADAL" clId="{52239CD1-260D-4F17-BF4C-C59681810ACB}" dt="2024-01-24T05:55:01.738" v="2284" actId="13822"/>
        <pc:sldMkLst>
          <pc:docMk/>
          <pc:sldMk cId="2728626285" sldId="327"/>
        </pc:sldMkLst>
        <pc:spChg chg="mod">
          <ac:chgData name="tanaboon tongbuasirilai" userId="3a6fbbe2-a5cd-4f36-96f1-1e3cf3325333" providerId="ADAL" clId="{52239CD1-260D-4F17-BF4C-C59681810ACB}" dt="2024-01-24T05:55:01.738" v="2284" actId="13822"/>
          <ac:spMkLst>
            <pc:docMk/>
            <pc:sldMk cId="2728626285" sldId="327"/>
            <ac:spMk id="2" creationId="{01FEB748-70DC-85D6-4591-30AC93869436}"/>
          </ac:spMkLst>
        </pc:spChg>
        <pc:spChg chg="mod">
          <ac:chgData name="tanaboon tongbuasirilai" userId="3a6fbbe2-a5cd-4f36-96f1-1e3cf3325333" providerId="ADAL" clId="{52239CD1-260D-4F17-BF4C-C59681810ACB}" dt="2024-01-24T05:50:33.841" v="2201" actId="113"/>
          <ac:spMkLst>
            <pc:docMk/>
            <pc:sldMk cId="2728626285" sldId="327"/>
            <ac:spMk id="3" creationId="{9988F0EE-2A2E-C118-4A30-8DA436237132}"/>
          </ac:spMkLst>
        </pc:spChg>
        <pc:picChg chg="add mod">
          <ac:chgData name="tanaboon tongbuasirilai" userId="3a6fbbe2-a5cd-4f36-96f1-1e3cf3325333" providerId="ADAL" clId="{52239CD1-260D-4F17-BF4C-C59681810ACB}" dt="2024-01-24T05:51:24.367" v="2204" actId="1076"/>
          <ac:picMkLst>
            <pc:docMk/>
            <pc:sldMk cId="2728626285" sldId="327"/>
            <ac:picMk id="5" creationId="{02146B93-5191-8037-913C-EFF10CAB42C4}"/>
          </ac:picMkLst>
        </pc:picChg>
        <pc:picChg chg="add mod">
          <ac:chgData name="tanaboon tongbuasirilai" userId="3a6fbbe2-a5cd-4f36-96f1-1e3cf3325333" providerId="ADAL" clId="{52239CD1-260D-4F17-BF4C-C59681810ACB}" dt="2024-01-24T05:50:50.763" v="2203" actId="1076"/>
          <ac:picMkLst>
            <pc:docMk/>
            <pc:sldMk cId="2728626285" sldId="327"/>
            <ac:picMk id="7" creationId="{DE61D76D-B685-93F7-AB1A-BAB862DDA9D7}"/>
          </ac:picMkLst>
        </pc:picChg>
        <pc:picChg chg="add mod">
          <ac:chgData name="tanaboon tongbuasirilai" userId="3a6fbbe2-a5cd-4f36-96f1-1e3cf3325333" providerId="ADAL" clId="{52239CD1-260D-4F17-BF4C-C59681810ACB}" dt="2024-01-24T05:51:42.808" v="2206" actId="1076"/>
          <ac:picMkLst>
            <pc:docMk/>
            <pc:sldMk cId="2728626285" sldId="327"/>
            <ac:picMk id="9" creationId="{BA948EAD-2C60-2273-B611-15AFB93E591A}"/>
          </ac:picMkLst>
        </pc:picChg>
      </pc:sldChg>
      <pc:sldChg chg="addSp delSp modSp new mod">
        <pc:chgData name="tanaboon tongbuasirilai" userId="3a6fbbe2-a5cd-4f36-96f1-1e3cf3325333" providerId="ADAL" clId="{52239CD1-260D-4F17-BF4C-C59681810ACB}" dt="2024-01-24T06:08:42.715" v="2350" actId="13822"/>
        <pc:sldMkLst>
          <pc:docMk/>
          <pc:sldMk cId="92916688" sldId="328"/>
        </pc:sldMkLst>
        <pc:spChg chg="mod">
          <ac:chgData name="tanaboon tongbuasirilai" userId="3a6fbbe2-a5cd-4f36-96f1-1e3cf3325333" providerId="ADAL" clId="{52239CD1-260D-4F17-BF4C-C59681810ACB}" dt="2024-01-24T06:06:26.935" v="2294" actId="14100"/>
          <ac:spMkLst>
            <pc:docMk/>
            <pc:sldMk cId="92916688" sldId="328"/>
            <ac:spMk id="2" creationId="{5FAC1789-F6F5-15F9-0705-85F66032DD1A}"/>
          </ac:spMkLst>
        </pc:spChg>
        <pc:spChg chg="del">
          <ac:chgData name="tanaboon tongbuasirilai" userId="3a6fbbe2-a5cd-4f36-96f1-1e3cf3325333" providerId="ADAL" clId="{52239CD1-260D-4F17-BF4C-C59681810ACB}" dt="2024-01-24T06:05:37.454" v="2285" actId="478"/>
          <ac:spMkLst>
            <pc:docMk/>
            <pc:sldMk cId="92916688" sldId="328"/>
            <ac:spMk id="3" creationId="{4A65E4EE-BD8A-FAB0-DC46-6D92F5CA4A0D}"/>
          </ac:spMkLst>
        </pc:spChg>
        <pc:spChg chg="add">
          <ac:chgData name="tanaboon tongbuasirilai" userId="3a6fbbe2-a5cd-4f36-96f1-1e3cf3325333" providerId="ADAL" clId="{52239CD1-260D-4F17-BF4C-C59681810ACB}" dt="2024-01-24T06:06:36.316" v="2297" actId="11529"/>
          <ac:spMkLst>
            <pc:docMk/>
            <pc:sldMk cId="92916688" sldId="328"/>
            <ac:spMk id="8" creationId="{6770BF72-0C0E-4B50-C12F-27AC3F53F111}"/>
          </ac:spMkLst>
        </pc:spChg>
        <pc:spChg chg="add mod">
          <ac:chgData name="tanaboon tongbuasirilai" userId="3a6fbbe2-a5cd-4f36-96f1-1e3cf3325333" providerId="ADAL" clId="{52239CD1-260D-4F17-BF4C-C59681810ACB}" dt="2024-01-24T06:07:03.224" v="2326" actId="13822"/>
          <ac:spMkLst>
            <pc:docMk/>
            <pc:sldMk cId="92916688" sldId="328"/>
            <ac:spMk id="9" creationId="{10F6CEBF-14E2-A20C-AA54-F7FC027D0BA4}"/>
          </ac:spMkLst>
        </pc:spChg>
        <pc:spChg chg="add mod">
          <ac:chgData name="tanaboon tongbuasirilai" userId="3a6fbbe2-a5cd-4f36-96f1-1e3cf3325333" providerId="ADAL" clId="{52239CD1-260D-4F17-BF4C-C59681810ACB}" dt="2024-01-24T06:08:18.432" v="2332" actId="1076"/>
          <ac:spMkLst>
            <pc:docMk/>
            <pc:sldMk cId="92916688" sldId="328"/>
            <ac:spMk id="10" creationId="{597E3D0A-C7AC-C314-0150-C174533597FE}"/>
          </ac:spMkLst>
        </pc:spChg>
        <pc:spChg chg="add mod">
          <ac:chgData name="tanaboon tongbuasirilai" userId="3a6fbbe2-a5cd-4f36-96f1-1e3cf3325333" providerId="ADAL" clId="{52239CD1-260D-4F17-BF4C-C59681810ACB}" dt="2024-01-24T06:08:42.715" v="2350" actId="13822"/>
          <ac:spMkLst>
            <pc:docMk/>
            <pc:sldMk cId="92916688" sldId="328"/>
            <ac:spMk id="11" creationId="{7E15B6FA-2931-51D0-CBD6-04C6707297FE}"/>
          </ac:spMkLst>
        </pc:spChg>
        <pc:picChg chg="add mod">
          <ac:chgData name="tanaboon tongbuasirilai" userId="3a6fbbe2-a5cd-4f36-96f1-1e3cf3325333" providerId="ADAL" clId="{52239CD1-260D-4F17-BF4C-C59681810ACB}" dt="2024-01-24T06:06:32.767" v="2296" actId="1076"/>
          <ac:picMkLst>
            <pc:docMk/>
            <pc:sldMk cId="92916688" sldId="328"/>
            <ac:picMk id="5" creationId="{14AA82BB-84E9-72BB-7105-0D4CF1E47FDE}"/>
          </ac:picMkLst>
        </pc:picChg>
        <pc:picChg chg="add mod">
          <ac:chgData name="tanaboon tongbuasirilai" userId="3a6fbbe2-a5cd-4f36-96f1-1e3cf3325333" providerId="ADAL" clId="{52239CD1-260D-4F17-BF4C-C59681810ACB}" dt="2024-01-24T06:06:30.550" v="2295" actId="1076"/>
          <ac:picMkLst>
            <pc:docMk/>
            <pc:sldMk cId="92916688" sldId="328"/>
            <ac:picMk id="7" creationId="{E0AB10D5-AC54-28E8-C5C2-6DA90C515127}"/>
          </ac:picMkLst>
        </pc:picChg>
      </pc:sldChg>
      <pc:sldChg chg="addSp delSp modSp new mod setBg">
        <pc:chgData name="tanaboon tongbuasirilai" userId="3a6fbbe2-a5cd-4f36-96f1-1e3cf3325333" providerId="ADAL" clId="{52239CD1-260D-4F17-BF4C-C59681810ACB}" dt="2024-01-24T05:54:35.546" v="2283" actId="26606"/>
        <pc:sldMkLst>
          <pc:docMk/>
          <pc:sldMk cId="3577304863" sldId="329"/>
        </pc:sldMkLst>
        <pc:spChg chg="mod">
          <ac:chgData name="tanaboon tongbuasirilai" userId="3a6fbbe2-a5cd-4f36-96f1-1e3cf3325333" providerId="ADAL" clId="{52239CD1-260D-4F17-BF4C-C59681810ACB}" dt="2024-01-24T05:54:35.546" v="2283" actId="26606"/>
          <ac:spMkLst>
            <pc:docMk/>
            <pc:sldMk cId="3577304863" sldId="329"/>
            <ac:spMk id="2" creationId="{87D1592F-7AF6-54A6-9188-88A7C7F56489}"/>
          </ac:spMkLst>
        </pc:spChg>
        <pc:spChg chg="del">
          <ac:chgData name="tanaboon tongbuasirilai" userId="3a6fbbe2-a5cd-4f36-96f1-1e3cf3325333" providerId="ADAL" clId="{52239CD1-260D-4F17-BF4C-C59681810ACB}" dt="2024-01-24T05:52:27.944" v="2259" actId="478"/>
          <ac:spMkLst>
            <pc:docMk/>
            <pc:sldMk cId="3577304863" sldId="329"/>
            <ac:spMk id="3" creationId="{5F97D207-3BBC-1988-1897-267C3B40DACD}"/>
          </ac:spMkLst>
        </pc:spChg>
        <pc:spChg chg="add mod">
          <ac:chgData name="tanaboon tongbuasirilai" userId="3a6fbbe2-a5cd-4f36-96f1-1e3cf3325333" providerId="ADAL" clId="{52239CD1-260D-4F17-BF4C-C59681810ACB}" dt="2024-01-24T05:54:35.546" v="2283" actId="26606"/>
          <ac:spMkLst>
            <pc:docMk/>
            <pc:sldMk cId="3577304863" sldId="329"/>
            <ac:spMk id="9" creationId="{2D671168-8CCC-F9F4-132C-137181413BA0}"/>
          </ac:spMkLst>
        </pc:spChg>
        <pc:spChg chg="add mod">
          <ac:chgData name="tanaboon tongbuasirilai" userId="3a6fbbe2-a5cd-4f36-96f1-1e3cf3325333" providerId="ADAL" clId="{52239CD1-260D-4F17-BF4C-C59681810ACB}" dt="2024-01-24T05:54:35.546" v="2283" actId="26606"/>
          <ac:spMkLst>
            <pc:docMk/>
            <pc:sldMk cId="3577304863" sldId="329"/>
            <ac:spMk id="10" creationId="{698A1340-3956-C6A1-698A-9D705E1D7340}"/>
          </ac:spMkLst>
        </pc:spChg>
        <pc:spChg chg="add">
          <ac:chgData name="tanaboon tongbuasirilai" userId="3a6fbbe2-a5cd-4f36-96f1-1e3cf3325333" providerId="ADAL" clId="{52239CD1-260D-4F17-BF4C-C59681810ACB}" dt="2024-01-24T05:54:35.546" v="2283" actId="26606"/>
          <ac:spMkLst>
            <pc:docMk/>
            <pc:sldMk cId="3577304863" sldId="329"/>
            <ac:spMk id="17" creationId="{53B021B3-DE93-4AB7-8A18-CF5F1CED88B8}"/>
          </ac:spMkLst>
        </pc:spChg>
        <pc:spChg chg="add">
          <ac:chgData name="tanaboon tongbuasirilai" userId="3a6fbbe2-a5cd-4f36-96f1-1e3cf3325333" providerId="ADAL" clId="{52239CD1-260D-4F17-BF4C-C59681810ACB}" dt="2024-01-24T05:54:35.546" v="2283" actId="26606"/>
          <ac:spMkLst>
            <pc:docMk/>
            <pc:sldMk cId="3577304863" sldId="329"/>
            <ac:spMk id="19" creationId="{52D502E5-F6B4-4D58-B4AE-FC466FF15EE8}"/>
          </ac:spMkLst>
        </pc:spChg>
        <pc:spChg chg="add">
          <ac:chgData name="tanaboon tongbuasirilai" userId="3a6fbbe2-a5cd-4f36-96f1-1e3cf3325333" providerId="ADAL" clId="{52239CD1-260D-4F17-BF4C-C59681810ACB}" dt="2024-01-24T05:54:35.546" v="2283" actId="26606"/>
          <ac:spMkLst>
            <pc:docMk/>
            <pc:sldMk cId="3577304863" sldId="329"/>
            <ac:spMk id="21" creationId="{9DECDBF4-02B6-4BB4-B65B-B8107AD6A9E8}"/>
          </ac:spMkLst>
        </pc:spChg>
        <pc:picChg chg="add mod">
          <ac:chgData name="tanaboon tongbuasirilai" userId="3a6fbbe2-a5cd-4f36-96f1-1e3cf3325333" providerId="ADAL" clId="{52239CD1-260D-4F17-BF4C-C59681810ACB}" dt="2024-01-24T05:54:35.546" v="2283" actId="26606"/>
          <ac:picMkLst>
            <pc:docMk/>
            <pc:sldMk cId="3577304863" sldId="329"/>
            <ac:picMk id="5" creationId="{565C8817-9096-CDDE-97A1-4769BD6BF774}"/>
          </ac:picMkLst>
        </pc:picChg>
        <pc:picChg chg="add mod">
          <ac:chgData name="tanaboon tongbuasirilai" userId="3a6fbbe2-a5cd-4f36-96f1-1e3cf3325333" providerId="ADAL" clId="{52239CD1-260D-4F17-BF4C-C59681810ACB}" dt="2024-01-24T05:54:35.546" v="2283" actId="26606"/>
          <ac:picMkLst>
            <pc:docMk/>
            <pc:sldMk cId="3577304863" sldId="329"/>
            <ac:picMk id="7" creationId="{C6271E83-7EAD-08E3-F54D-C5C3CBD22B03}"/>
          </ac:picMkLst>
        </pc:picChg>
        <pc:picChg chg="add mod">
          <ac:chgData name="tanaboon tongbuasirilai" userId="3a6fbbe2-a5cd-4f36-96f1-1e3cf3325333" providerId="ADAL" clId="{52239CD1-260D-4F17-BF4C-C59681810ACB}" dt="2024-01-24T05:54:35.546" v="2283" actId="26606"/>
          <ac:picMkLst>
            <pc:docMk/>
            <pc:sldMk cId="3577304863" sldId="329"/>
            <ac:picMk id="8" creationId="{9976659B-98E2-0CCF-AA01-35DD2598705D}"/>
          </ac:picMkLst>
        </pc:picChg>
        <pc:picChg chg="add mod">
          <ac:chgData name="tanaboon tongbuasirilai" userId="3a6fbbe2-a5cd-4f36-96f1-1e3cf3325333" providerId="ADAL" clId="{52239CD1-260D-4F17-BF4C-C59681810ACB}" dt="2024-01-24T05:54:35.546" v="2283" actId="26606"/>
          <ac:picMkLst>
            <pc:docMk/>
            <pc:sldMk cId="3577304863" sldId="329"/>
            <ac:picMk id="12" creationId="{6B2A1CE9-F7C5-BC6A-C0B8-FCCB53EFFA35}"/>
          </ac:picMkLst>
        </pc:picChg>
      </pc:sldChg>
      <pc:sldChg chg="addSp delSp modSp new mod setBg">
        <pc:chgData name="tanaboon tongbuasirilai" userId="3a6fbbe2-a5cd-4f36-96f1-1e3cf3325333" providerId="ADAL" clId="{52239CD1-260D-4F17-BF4C-C59681810ACB}" dt="2024-01-24T06:12:09.400" v="2429" actId="20577"/>
        <pc:sldMkLst>
          <pc:docMk/>
          <pc:sldMk cId="3007648692" sldId="330"/>
        </pc:sldMkLst>
        <pc:spChg chg="mod">
          <ac:chgData name="tanaboon tongbuasirilai" userId="3a6fbbe2-a5cd-4f36-96f1-1e3cf3325333" providerId="ADAL" clId="{52239CD1-260D-4F17-BF4C-C59681810ACB}" dt="2024-01-24T06:12:09.400" v="2429" actId="20577"/>
          <ac:spMkLst>
            <pc:docMk/>
            <pc:sldMk cId="3007648692" sldId="330"/>
            <ac:spMk id="2" creationId="{AA26F849-6E17-2A01-F571-5B446CC834CA}"/>
          </ac:spMkLst>
        </pc:spChg>
        <pc:spChg chg="del mod">
          <ac:chgData name="tanaboon tongbuasirilai" userId="3a6fbbe2-a5cd-4f36-96f1-1e3cf3325333" providerId="ADAL" clId="{52239CD1-260D-4F17-BF4C-C59681810ACB}" dt="2024-01-24T06:09:44.654" v="2353" actId="478"/>
          <ac:spMkLst>
            <pc:docMk/>
            <pc:sldMk cId="3007648692" sldId="330"/>
            <ac:spMk id="3" creationId="{603B3BC1-C897-DD5F-80B9-F6A1928D0E69}"/>
          </ac:spMkLst>
        </pc:spChg>
        <pc:spChg chg="add mod">
          <ac:chgData name="tanaboon tongbuasirilai" userId="3a6fbbe2-a5cd-4f36-96f1-1e3cf3325333" providerId="ADAL" clId="{52239CD1-260D-4F17-BF4C-C59681810ACB}" dt="2024-01-24T06:11:23.179" v="2422" actId="14100"/>
          <ac:spMkLst>
            <pc:docMk/>
            <pc:sldMk cId="3007648692" sldId="330"/>
            <ac:spMk id="8" creationId="{F44FB559-B8B9-E738-DF38-BFCC5FC5A704}"/>
          </ac:spMkLst>
        </pc:spChg>
        <pc:spChg chg="add del">
          <ac:chgData name="tanaboon tongbuasirilai" userId="3a6fbbe2-a5cd-4f36-96f1-1e3cf3325333" providerId="ADAL" clId="{52239CD1-260D-4F17-BF4C-C59681810ACB}" dt="2024-01-24T06:10:58.854" v="2416" actId="26606"/>
          <ac:spMkLst>
            <pc:docMk/>
            <pc:sldMk cId="3007648692" sldId="330"/>
            <ac:spMk id="10" creationId="{93245F62-CCC4-49E4-B95B-EA6C1E790510}"/>
          </ac:spMkLst>
        </pc:spChg>
        <pc:spChg chg="add del">
          <ac:chgData name="tanaboon tongbuasirilai" userId="3a6fbbe2-a5cd-4f36-96f1-1e3cf3325333" providerId="ADAL" clId="{52239CD1-260D-4F17-BF4C-C59681810ACB}" dt="2024-01-24T06:10:58.854" v="2416" actId="26606"/>
          <ac:spMkLst>
            <pc:docMk/>
            <pc:sldMk cId="3007648692" sldId="330"/>
            <ac:spMk id="12" creationId="{E6C0DD6B-6AA3-448F-9B99-8386295BC1B4}"/>
          </ac:spMkLst>
        </pc:spChg>
        <pc:spChg chg="add">
          <ac:chgData name="tanaboon tongbuasirilai" userId="3a6fbbe2-a5cd-4f36-96f1-1e3cf3325333" providerId="ADAL" clId="{52239CD1-260D-4F17-BF4C-C59681810ACB}" dt="2024-01-24T06:10:58.854" v="2416" actId="26606"/>
          <ac:spMkLst>
            <pc:docMk/>
            <pc:sldMk cId="3007648692" sldId="330"/>
            <ac:spMk id="17" creationId="{D55CA618-78A6-47F6-B865-E9315164FB49}"/>
          </ac:spMkLst>
        </pc:spChg>
        <pc:spChg chg="add">
          <ac:chgData name="tanaboon tongbuasirilai" userId="3a6fbbe2-a5cd-4f36-96f1-1e3cf3325333" providerId="ADAL" clId="{52239CD1-260D-4F17-BF4C-C59681810ACB}" dt="2024-01-24T06:10:58.854" v="2416" actId="26606"/>
          <ac:spMkLst>
            <pc:docMk/>
            <pc:sldMk cId="3007648692" sldId="330"/>
            <ac:spMk id="23" creationId="{8ED94938-268E-4C0A-A08A-B3980C78BAEB}"/>
          </ac:spMkLst>
        </pc:spChg>
        <pc:grpChg chg="add">
          <ac:chgData name="tanaboon tongbuasirilai" userId="3a6fbbe2-a5cd-4f36-96f1-1e3cf3325333" providerId="ADAL" clId="{52239CD1-260D-4F17-BF4C-C59681810ACB}" dt="2024-01-24T06:10:58.854" v="2416" actId="26606"/>
          <ac:grpSpMkLst>
            <pc:docMk/>
            <pc:sldMk cId="3007648692" sldId="330"/>
            <ac:grpSpMk id="19" creationId="{B83D307E-DF68-43F8-97CE-0AAE950A7129}"/>
          </ac:grpSpMkLst>
        </pc:grpChg>
        <pc:picChg chg="add mod">
          <ac:chgData name="tanaboon tongbuasirilai" userId="3a6fbbe2-a5cd-4f36-96f1-1e3cf3325333" providerId="ADAL" clId="{52239CD1-260D-4F17-BF4C-C59681810ACB}" dt="2024-01-24T06:11:54.176" v="2426" actId="1582"/>
          <ac:picMkLst>
            <pc:docMk/>
            <pc:sldMk cId="3007648692" sldId="330"/>
            <ac:picMk id="5" creationId="{C72457A3-9B3A-150B-7A32-37B5D578AD20}"/>
          </ac:picMkLst>
        </pc:picChg>
        <pc:picChg chg="add mod">
          <ac:chgData name="tanaboon tongbuasirilai" userId="3a6fbbe2-a5cd-4f36-96f1-1e3cf3325333" providerId="ADAL" clId="{52239CD1-260D-4F17-BF4C-C59681810ACB}" dt="2024-01-24T06:11:59.116" v="2427" actId="1582"/>
          <ac:picMkLst>
            <pc:docMk/>
            <pc:sldMk cId="3007648692" sldId="330"/>
            <ac:picMk id="7" creationId="{730DF437-2174-F755-FE65-8357E19D4182}"/>
          </ac:picMkLst>
        </pc:picChg>
      </pc:sldChg>
      <pc:sldChg chg="addSp delSp modSp new mod setBg">
        <pc:chgData name="tanaboon tongbuasirilai" userId="3a6fbbe2-a5cd-4f36-96f1-1e3cf3325333" providerId="ADAL" clId="{52239CD1-260D-4F17-BF4C-C59681810ACB}" dt="2024-01-24T06:16:59.218" v="2538" actId="11529"/>
        <pc:sldMkLst>
          <pc:docMk/>
          <pc:sldMk cId="4085943829" sldId="331"/>
        </pc:sldMkLst>
        <pc:spChg chg="mod">
          <ac:chgData name="tanaboon tongbuasirilai" userId="3a6fbbe2-a5cd-4f36-96f1-1e3cf3325333" providerId="ADAL" clId="{52239CD1-260D-4F17-BF4C-C59681810ACB}" dt="2024-01-24T06:16:34.009" v="2527" actId="26606"/>
          <ac:spMkLst>
            <pc:docMk/>
            <pc:sldMk cId="4085943829" sldId="331"/>
            <ac:spMk id="2" creationId="{C3F57C92-501D-4A08-79DF-EAADD6522F14}"/>
          </ac:spMkLst>
        </pc:spChg>
        <pc:spChg chg="del">
          <ac:chgData name="tanaboon tongbuasirilai" userId="3a6fbbe2-a5cd-4f36-96f1-1e3cf3325333" providerId="ADAL" clId="{52239CD1-260D-4F17-BF4C-C59681810ACB}" dt="2024-01-24T06:14:16.712" v="2448" actId="478"/>
          <ac:spMkLst>
            <pc:docMk/>
            <pc:sldMk cId="4085943829" sldId="331"/>
            <ac:spMk id="3" creationId="{F4619A93-5DCD-56E9-7014-86A5870145E0}"/>
          </ac:spMkLst>
        </pc:spChg>
        <pc:spChg chg="add mod">
          <ac:chgData name="tanaboon tongbuasirilai" userId="3a6fbbe2-a5cd-4f36-96f1-1e3cf3325333" providerId="ADAL" clId="{52239CD1-260D-4F17-BF4C-C59681810ACB}" dt="2024-01-24T06:16:40.003" v="2532" actId="962"/>
          <ac:spMkLst>
            <pc:docMk/>
            <pc:sldMk cId="4085943829" sldId="331"/>
            <ac:spMk id="12" creationId="{800D20AA-F95C-F3B0-CC81-DDE2F646C099}"/>
          </ac:spMkLst>
        </pc:spChg>
        <pc:spChg chg="add mod">
          <ac:chgData name="tanaboon tongbuasirilai" userId="3a6fbbe2-a5cd-4f36-96f1-1e3cf3325333" providerId="ADAL" clId="{52239CD1-260D-4F17-BF4C-C59681810ACB}" dt="2024-01-24T06:16:43.599" v="2534" actId="207"/>
          <ac:spMkLst>
            <pc:docMk/>
            <pc:sldMk cId="4085943829" sldId="331"/>
            <ac:spMk id="13" creationId="{A4C2968E-45D9-7470-10D0-11EB44A1D513}"/>
          </ac:spMkLst>
        </pc:spChg>
        <pc:spChg chg="add mod">
          <ac:chgData name="tanaboon tongbuasirilai" userId="3a6fbbe2-a5cd-4f36-96f1-1e3cf3325333" providerId="ADAL" clId="{52239CD1-260D-4F17-BF4C-C59681810ACB}" dt="2024-01-24T06:16:45.874" v="2535" actId="207"/>
          <ac:spMkLst>
            <pc:docMk/>
            <pc:sldMk cId="4085943829" sldId="331"/>
            <ac:spMk id="14" creationId="{5DFBB4C6-6723-E3B5-437E-8223CC446418}"/>
          </ac:spMkLst>
        </pc:spChg>
        <pc:spChg chg="add">
          <ac:chgData name="tanaboon tongbuasirilai" userId="3a6fbbe2-a5cd-4f36-96f1-1e3cf3325333" providerId="ADAL" clId="{52239CD1-260D-4F17-BF4C-C59681810ACB}" dt="2024-01-24T06:16:34.009" v="2527" actId="26606"/>
          <ac:spMkLst>
            <pc:docMk/>
            <pc:sldMk cId="4085943829" sldId="331"/>
            <ac:spMk id="19" creationId="{BACC6370-2D7E-4714-9D71-7542949D7D5D}"/>
          </ac:spMkLst>
        </pc:spChg>
        <pc:spChg chg="add">
          <ac:chgData name="tanaboon tongbuasirilai" userId="3a6fbbe2-a5cd-4f36-96f1-1e3cf3325333" providerId="ADAL" clId="{52239CD1-260D-4F17-BF4C-C59681810ACB}" dt="2024-01-24T06:16:34.009" v="2527" actId="26606"/>
          <ac:spMkLst>
            <pc:docMk/>
            <pc:sldMk cId="4085943829" sldId="331"/>
            <ac:spMk id="21" creationId="{F68B3F68-107C-434F-AA38-110D5EA91B85}"/>
          </ac:spMkLst>
        </pc:spChg>
        <pc:spChg chg="add">
          <ac:chgData name="tanaboon tongbuasirilai" userId="3a6fbbe2-a5cd-4f36-96f1-1e3cf3325333" providerId="ADAL" clId="{52239CD1-260D-4F17-BF4C-C59681810ACB}" dt="2024-01-24T06:16:34.009" v="2527" actId="26606"/>
          <ac:spMkLst>
            <pc:docMk/>
            <pc:sldMk cId="4085943829" sldId="331"/>
            <ac:spMk id="23" creationId="{AAD0DBB9-1A4B-4391-81D4-CB19F9AB918A}"/>
          </ac:spMkLst>
        </pc:spChg>
        <pc:spChg chg="add">
          <ac:chgData name="tanaboon tongbuasirilai" userId="3a6fbbe2-a5cd-4f36-96f1-1e3cf3325333" providerId="ADAL" clId="{52239CD1-260D-4F17-BF4C-C59681810ACB}" dt="2024-01-24T06:16:34.009" v="2527" actId="26606"/>
          <ac:spMkLst>
            <pc:docMk/>
            <pc:sldMk cId="4085943829" sldId="331"/>
            <ac:spMk id="25" creationId="{063BBA22-50EA-4C4D-BE05-F1CE4E63AA56}"/>
          </ac:spMkLst>
        </pc:spChg>
        <pc:picChg chg="add mod">
          <ac:chgData name="tanaboon tongbuasirilai" userId="3a6fbbe2-a5cd-4f36-96f1-1e3cf3325333" providerId="ADAL" clId="{52239CD1-260D-4F17-BF4C-C59681810ACB}" dt="2024-01-24T06:16:52.255" v="2537" actId="1076"/>
          <ac:picMkLst>
            <pc:docMk/>
            <pc:sldMk cId="4085943829" sldId="331"/>
            <ac:picMk id="5" creationId="{44261E5E-5062-8318-F8CF-C6C2C228034F}"/>
          </ac:picMkLst>
        </pc:picChg>
        <pc:picChg chg="add mod">
          <ac:chgData name="tanaboon tongbuasirilai" userId="3a6fbbe2-a5cd-4f36-96f1-1e3cf3325333" providerId="ADAL" clId="{52239CD1-260D-4F17-BF4C-C59681810ACB}" dt="2024-01-24T06:16:34.009" v="2527" actId="26606"/>
          <ac:picMkLst>
            <pc:docMk/>
            <pc:sldMk cId="4085943829" sldId="331"/>
            <ac:picMk id="7" creationId="{21250633-9EB7-A723-8F22-069D659C1BF0}"/>
          </ac:picMkLst>
        </pc:picChg>
        <pc:picChg chg="add mod">
          <ac:chgData name="tanaboon tongbuasirilai" userId="3a6fbbe2-a5cd-4f36-96f1-1e3cf3325333" providerId="ADAL" clId="{52239CD1-260D-4F17-BF4C-C59681810ACB}" dt="2024-01-24T06:16:39.993" v="2529" actId="27614"/>
          <ac:picMkLst>
            <pc:docMk/>
            <pc:sldMk cId="4085943829" sldId="331"/>
            <ac:picMk id="9" creationId="{4A716CCC-FBD3-ABBC-378D-F26DF6D982D9}"/>
          </ac:picMkLst>
        </pc:picChg>
        <pc:picChg chg="add mod">
          <ac:chgData name="tanaboon tongbuasirilai" userId="3a6fbbe2-a5cd-4f36-96f1-1e3cf3325333" providerId="ADAL" clId="{52239CD1-260D-4F17-BF4C-C59681810ACB}" dt="2024-01-24T06:16:40.002" v="2531" actId="27614"/>
          <ac:picMkLst>
            <pc:docMk/>
            <pc:sldMk cId="4085943829" sldId="331"/>
            <ac:picMk id="11" creationId="{B13EA5B2-32AF-E1F1-02A0-3EC5BE4E8E66}"/>
          </ac:picMkLst>
        </pc:picChg>
        <pc:cxnChg chg="add">
          <ac:chgData name="tanaboon tongbuasirilai" userId="3a6fbbe2-a5cd-4f36-96f1-1e3cf3325333" providerId="ADAL" clId="{52239CD1-260D-4F17-BF4C-C59681810ACB}" dt="2024-01-24T06:16:59.218" v="2538" actId="11529"/>
          <ac:cxnSpMkLst>
            <pc:docMk/>
            <pc:sldMk cId="4085943829" sldId="331"/>
            <ac:cxnSpMk id="16" creationId="{CC3B2006-EA99-4E57-2ED4-05A50C5D1AF8}"/>
          </ac:cxnSpMkLst>
        </pc:cxnChg>
      </pc:sldChg>
      <pc:sldChg chg="addSp delSp modSp new mod setBg">
        <pc:chgData name="tanaboon tongbuasirilai" userId="3a6fbbe2-a5cd-4f36-96f1-1e3cf3325333" providerId="ADAL" clId="{52239CD1-260D-4F17-BF4C-C59681810ACB}" dt="2024-01-24T06:52:45.423" v="2631" actId="26606"/>
        <pc:sldMkLst>
          <pc:docMk/>
          <pc:sldMk cId="3383268731" sldId="332"/>
        </pc:sldMkLst>
        <pc:spChg chg="mod">
          <ac:chgData name="tanaboon tongbuasirilai" userId="3a6fbbe2-a5cd-4f36-96f1-1e3cf3325333" providerId="ADAL" clId="{52239CD1-260D-4F17-BF4C-C59681810ACB}" dt="2024-01-24T06:52:45.423" v="2631" actId="26606"/>
          <ac:spMkLst>
            <pc:docMk/>
            <pc:sldMk cId="3383268731" sldId="332"/>
            <ac:spMk id="2" creationId="{E9D1D255-FE87-3C44-D15D-12A7B18753CB}"/>
          </ac:spMkLst>
        </pc:spChg>
        <pc:spChg chg="del mod">
          <ac:chgData name="tanaboon tongbuasirilai" userId="3a6fbbe2-a5cd-4f36-96f1-1e3cf3325333" providerId="ADAL" clId="{52239CD1-260D-4F17-BF4C-C59681810ACB}" dt="2024-01-24T06:52:45.423" v="2631" actId="26606"/>
          <ac:spMkLst>
            <pc:docMk/>
            <pc:sldMk cId="3383268731" sldId="332"/>
            <ac:spMk id="3" creationId="{432DA98E-E5A6-31A0-3A51-3A028B83AFC3}"/>
          </ac:spMkLst>
        </pc:spChg>
        <pc:spChg chg="add">
          <ac:chgData name="tanaboon tongbuasirilai" userId="3a6fbbe2-a5cd-4f36-96f1-1e3cf3325333" providerId="ADAL" clId="{52239CD1-260D-4F17-BF4C-C59681810ACB}" dt="2024-01-24T06:52:45.423" v="2631" actId="26606"/>
          <ac:spMkLst>
            <pc:docMk/>
            <pc:sldMk cId="3383268731" sldId="332"/>
            <ac:spMk id="9" creationId="{56E9B3E6-E277-4D68-BA48-9CB43FFBD6E2}"/>
          </ac:spMkLst>
        </pc:spChg>
        <pc:spChg chg="add">
          <ac:chgData name="tanaboon tongbuasirilai" userId="3a6fbbe2-a5cd-4f36-96f1-1e3cf3325333" providerId="ADAL" clId="{52239CD1-260D-4F17-BF4C-C59681810ACB}" dt="2024-01-24T06:52:45.423" v="2631" actId="26606"/>
          <ac:spMkLst>
            <pc:docMk/>
            <pc:sldMk cId="3383268731" sldId="332"/>
            <ac:spMk id="16" creationId="{D5B0017B-2ECA-49AF-B397-DC140825DF8D}"/>
          </ac:spMkLst>
        </pc:spChg>
        <pc:grpChg chg="add">
          <ac:chgData name="tanaboon tongbuasirilai" userId="3a6fbbe2-a5cd-4f36-96f1-1e3cf3325333" providerId="ADAL" clId="{52239CD1-260D-4F17-BF4C-C59681810ACB}" dt="2024-01-24T06:52:45.423" v="2631" actId="26606"/>
          <ac:grpSpMkLst>
            <pc:docMk/>
            <pc:sldMk cId="3383268731" sldId="332"/>
            <ac:grpSpMk id="11" creationId="{AE1C45F0-260A-458C-96ED-C1F6D2151219}"/>
          </ac:grpSpMkLst>
        </pc:grpChg>
        <pc:graphicFrameChg chg="add">
          <ac:chgData name="tanaboon tongbuasirilai" userId="3a6fbbe2-a5cd-4f36-96f1-1e3cf3325333" providerId="ADAL" clId="{52239CD1-260D-4F17-BF4C-C59681810ACB}" dt="2024-01-24T06:52:45.423" v="2631" actId="26606"/>
          <ac:graphicFrameMkLst>
            <pc:docMk/>
            <pc:sldMk cId="3383268731" sldId="332"/>
            <ac:graphicFrameMk id="5" creationId="{0A96E275-315B-D8E5-334A-21DF4C6D9CEA}"/>
          </ac:graphicFrameMkLst>
        </pc:graphicFrameChg>
        <pc:cxnChg chg="add">
          <ac:chgData name="tanaboon tongbuasirilai" userId="3a6fbbe2-a5cd-4f36-96f1-1e3cf3325333" providerId="ADAL" clId="{52239CD1-260D-4F17-BF4C-C59681810ACB}" dt="2024-01-24T06:52:45.423" v="2631" actId="26606"/>
          <ac:cxnSpMkLst>
            <pc:docMk/>
            <pc:sldMk cId="3383268731" sldId="332"/>
            <ac:cxnSpMk id="18" creationId="{6CF1BAF6-AD41-4082-B212-8A1F9A2E8779}"/>
          </ac:cxnSpMkLst>
        </pc:cxnChg>
      </pc:sldChg>
      <pc:sldChg chg="addSp delSp modSp new mod setBg">
        <pc:chgData name="tanaboon tongbuasirilai" userId="3a6fbbe2-a5cd-4f36-96f1-1e3cf3325333" providerId="ADAL" clId="{52239CD1-260D-4F17-BF4C-C59681810ACB}" dt="2024-01-24T07:53:57.150" v="2762" actId="1076"/>
        <pc:sldMkLst>
          <pc:docMk/>
          <pc:sldMk cId="2823184216" sldId="333"/>
        </pc:sldMkLst>
        <pc:spChg chg="mod">
          <ac:chgData name="tanaboon tongbuasirilai" userId="3a6fbbe2-a5cd-4f36-96f1-1e3cf3325333" providerId="ADAL" clId="{52239CD1-260D-4F17-BF4C-C59681810ACB}" dt="2024-01-24T07:51:59.222" v="2731" actId="26606"/>
          <ac:spMkLst>
            <pc:docMk/>
            <pc:sldMk cId="2823184216" sldId="333"/>
            <ac:spMk id="2" creationId="{FA8C41AA-9F6C-B7D1-3F38-37544C833D90}"/>
          </ac:spMkLst>
        </pc:spChg>
        <pc:spChg chg="del">
          <ac:chgData name="tanaboon tongbuasirilai" userId="3a6fbbe2-a5cd-4f36-96f1-1e3cf3325333" providerId="ADAL" clId="{52239CD1-260D-4F17-BF4C-C59681810ACB}" dt="2024-01-24T07:51:12.158" v="2653" actId="478"/>
          <ac:spMkLst>
            <pc:docMk/>
            <pc:sldMk cId="2823184216" sldId="333"/>
            <ac:spMk id="3" creationId="{ABC26010-8842-F80F-6610-CCA8A19F4C6C}"/>
          </ac:spMkLst>
        </pc:spChg>
        <pc:spChg chg="add mod">
          <ac:chgData name="tanaboon tongbuasirilai" userId="3a6fbbe2-a5cd-4f36-96f1-1e3cf3325333" providerId="ADAL" clId="{52239CD1-260D-4F17-BF4C-C59681810ACB}" dt="2024-01-24T07:52:18.273" v="2736" actId="13822"/>
          <ac:spMkLst>
            <pc:docMk/>
            <pc:sldMk cId="2823184216" sldId="333"/>
            <ac:spMk id="6" creationId="{02F4AC4F-EFFE-C599-9D32-044D0DDE2580}"/>
          </ac:spMkLst>
        </pc:spChg>
        <pc:spChg chg="add del">
          <ac:chgData name="tanaboon tongbuasirilai" userId="3a6fbbe2-a5cd-4f36-96f1-1e3cf3325333" providerId="ADAL" clId="{52239CD1-260D-4F17-BF4C-C59681810ACB}" dt="2024-01-24T07:52:40.483" v="2739" actId="22"/>
          <ac:spMkLst>
            <pc:docMk/>
            <pc:sldMk cId="2823184216" sldId="333"/>
            <ac:spMk id="8" creationId="{97953252-4989-675A-D762-EA8459259C0A}"/>
          </ac:spMkLst>
        </pc:spChg>
        <pc:spChg chg="add mod">
          <ac:chgData name="tanaboon tongbuasirilai" userId="3a6fbbe2-a5cd-4f36-96f1-1e3cf3325333" providerId="ADAL" clId="{52239CD1-260D-4F17-BF4C-C59681810ACB}" dt="2024-01-24T07:52:49.674" v="2746" actId="1076"/>
          <ac:spMkLst>
            <pc:docMk/>
            <pc:sldMk cId="2823184216" sldId="333"/>
            <ac:spMk id="10" creationId="{8A62E33E-3D4E-5A4E-4603-95FE8CC9A96A}"/>
          </ac:spMkLst>
        </pc:spChg>
        <pc:spChg chg="add">
          <ac:chgData name="tanaboon tongbuasirilai" userId="3a6fbbe2-a5cd-4f36-96f1-1e3cf3325333" providerId="ADAL" clId="{52239CD1-260D-4F17-BF4C-C59681810ACB}" dt="2024-01-24T07:51:59.222" v="2731" actId="26606"/>
          <ac:spMkLst>
            <pc:docMk/>
            <pc:sldMk cId="2823184216" sldId="333"/>
            <ac:spMk id="11" creationId="{058A14AF-9FB5-4CC7-BA35-E8E85D3EDF0E}"/>
          </ac:spMkLst>
        </pc:spChg>
        <pc:spChg chg="add mod">
          <ac:chgData name="tanaboon tongbuasirilai" userId="3a6fbbe2-a5cd-4f36-96f1-1e3cf3325333" providerId="ADAL" clId="{52239CD1-260D-4F17-BF4C-C59681810ACB}" dt="2024-01-24T07:53:35.971" v="2758" actId="1076"/>
          <ac:spMkLst>
            <pc:docMk/>
            <pc:sldMk cId="2823184216" sldId="333"/>
            <ac:spMk id="12" creationId="{DC934ED4-28A6-A391-165A-3B96F13A2091}"/>
          </ac:spMkLst>
        </pc:spChg>
        <pc:spChg chg="add">
          <ac:chgData name="tanaboon tongbuasirilai" userId="3a6fbbe2-a5cd-4f36-96f1-1e3cf3325333" providerId="ADAL" clId="{52239CD1-260D-4F17-BF4C-C59681810ACB}" dt="2024-01-24T07:51:59.222" v="2731" actId="26606"/>
          <ac:spMkLst>
            <pc:docMk/>
            <pc:sldMk cId="2823184216" sldId="333"/>
            <ac:spMk id="13" creationId="{3A9A4357-BD1D-4622-A4FE-766E6AB8DE84}"/>
          </ac:spMkLst>
        </pc:spChg>
        <pc:spChg chg="add mod">
          <ac:chgData name="tanaboon tongbuasirilai" userId="3a6fbbe2-a5cd-4f36-96f1-1e3cf3325333" providerId="ADAL" clId="{52239CD1-260D-4F17-BF4C-C59681810ACB}" dt="2024-01-24T07:53:57.150" v="2762" actId="1076"/>
          <ac:spMkLst>
            <pc:docMk/>
            <pc:sldMk cId="2823184216" sldId="333"/>
            <ac:spMk id="14" creationId="{D5B1A245-B4EE-4F4C-6D9A-122D61B4963E}"/>
          </ac:spMkLst>
        </pc:spChg>
        <pc:spChg chg="add">
          <ac:chgData name="tanaboon tongbuasirilai" userId="3a6fbbe2-a5cd-4f36-96f1-1e3cf3325333" providerId="ADAL" clId="{52239CD1-260D-4F17-BF4C-C59681810ACB}" dt="2024-01-24T07:51:59.222" v="2731" actId="26606"/>
          <ac:spMkLst>
            <pc:docMk/>
            <pc:sldMk cId="2823184216" sldId="333"/>
            <ac:spMk id="15" creationId="{E659831F-0D9A-4C63-9EBB-8435B85A440F}"/>
          </ac:spMkLst>
        </pc:spChg>
        <pc:spChg chg="add">
          <ac:chgData name="tanaboon tongbuasirilai" userId="3a6fbbe2-a5cd-4f36-96f1-1e3cf3325333" providerId="ADAL" clId="{52239CD1-260D-4F17-BF4C-C59681810ACB}" dt="2024-01-24T07:51:59.222" v="2731" actId="26606"/>
          <ac:spMkLst>
            <pc:docMk/>
            <pc:sldMk cId="2823184216" sldId="333"/>
            <ac:spMk id="17" creationId="{E6995CE5-F890-4ABA-82A2-26507CE8D2A3}"/>
          </ac:spMkLst>
        </pc:spChg>
        <pc:picChg chg="add mod ord">
          <ac:chgData name="tanaboon tongbuasirilai" userId="3a6fbbe2-a5cd-4f36-96f1-1e3cf3325333" providerId="ADAL" clId="{52239CD1-260D-4F17-BF4C-C59681810ACB}" dt="2024-01-24T07:52:21.801" v="2737" actId="13822"/>
          <ac:picMkLst>
            <pc:docMk/>
            <pc:sldMk cId="2823184216" sldId="333"/>
            <ac:picMk id="5" creationId="{7638EB44-E83D-BCA5-D927-718522944800}"/>
          </ac:picMkLst>
        </pc:picChg>
        <pc:picChg chg="add mod">
          <ac:chgData name="tanaboon tongbuasirilai" userId="3a6fbbe2-a5cd-4f36-96f1-1e3cf3325333" providerId="ADAL" clId="{52239CD1-260D-4F17-BF4C-C59681810ACB}" dt="2024-01-24T07:53:01.222" v="2750" actId="1076"/>
          <ac:picMkLst>
            <pc:docMk/>
            <pc:sldMk cId="2823184216" sldId="333"/>
            <ac:picMk id="1026" creationId="{C86B6791-EE0C-C477-6985-42E458B16A18}"/>
          </ac:picMkLst>
        </pc:picChg>
        <pc:picChg chg="add mod">
          <ac:chgData name="tanaboon tongbuasirilai" userId="3a6fbbe2-a5cd-4f36-96f1-1e3cf3325333" providerId="ADAL" clId="{52239CD1-260D-4F17-BF4C-C59681810ACB}" dt="2024-01-24T07:53:15.661" v="2753" actId="14100"/>
          <ac:picMkLst>
            <pc:docMk/>
            <pc:sldMk cId="2823184216" sldId="333"/>
            <ac:picMk id="1028" creationId="{0338E068-3C43-C371-657F-C4994DECFE05}"/>
          </ac:picMkLst>
        </pc:picChg>
      </pc:sldChg>
      <pc:sldChg chg="addSp delSp modSp new mod setBg">
        <pc:chgData name="tanaboon tongbuasirilai" userId="3a6fbbe2-a5cd-4f36-96f1-1e3cf3325333" providerId="ADAL" clId="{52239CD1-260D-4F17-BF4C-C59681810ACB}" dt="2024-01-24T07:58:38.571" v="2903" actId="13822"/>
        <pc:sldMkLst>
          <pc:docMk/>
          <pc:sldMk cId="655033198" sldId="334"/>
        </pc:sldMkLst>
        <pc:spChg chg="del">
          <ac:chgData name="tanaboon tongbuasirilai" userId="3a6fbbe2-a5cd-4f36-96f1-1e3cf3325333" providerId="ADAL" clId="{52239CD1-260D-4F17-BF4C-C59681810ACB}" dt="2024-01-24T07:54:25.065" v="2765" actId="478"/>
          <ac:spMkLst>
            <pc:docMk/>
            <pc:sldMk cId="655033198" sldId="334"/>
            <ac:spMk id="2" creationId="{7885F098-CBFE-2FEF-7D65-D484FF1BD1D1}"/>
          </ac:spMkLst>
        </pc:spChg>
        <pc:spChg chg="del">
          <ac:chgData name="tanaboon tongbuasirilai" userId="3a6fbbe2-a5cd-4f36-96f1-1e3cf3325333" providerId="ADAL" clId="{52239CD1-260D-4F17-BF4C-C59681810ACB}" dt="2024-01-24T07:54:23.575" v="2764" actId="478"/>
          <ac:spMkLst>
            <pc:docMk/>
            <pc:sldMk cId="655033198" sldId="334"/>
            <ac:spMk id="3" creationId="{7BEFAD41-97E7-6CE3-3E00-D94A0D2C5543}"/>
          </ac:spMkLst>
        </pc:spChg>
        <pc:spChg chg="add mod">
          <ac:chgData name="tanaboon tongbuasirilai" userId="3a6fbbe2-a5cd-4f36-96f1-1e3cf3325333" providerId="ADAL" clId="{52239CD1-260D-4F17-BF4C-C59681810ACB}" dt="2024-01-24T07:56:11.246" v="2812" actId="1076"/>
          <ac:spMkLst>
            <pc:docMk/>
            <pc:sldMk cId="655033198" sldId="334"/>
            <ac:spMk id="4" creationId="{478C1EFF-12C7-F432-65EB-52781A71D769}"/>
          </ac:spMkLst>
        </pc:spChg>
        <pc:spChg chg="add mod">
          <ac:chgData name="tanaboon tongbuasirilai" userId="3a6fbbe2-a5cd-4f36-96f1-1e3cf3325333" providerId="ADAL" clId="{52239CD1-260D-4F17-BF4C-C59681810ACB}" dt="2024-01-24T07:57:59.956" v="2832" actId="20577"/>
          <ac:spMkLst>
            <pc:docMk/>
            <pc:sldMk cId="655033198" sldId="334"/>
            <ac:spMk id="5" creationId="{D17086F1-9AF1-9AC5-8EFD-51A16A3F7521}"/>
          </ac:spMkLst>
        </pc:spChg>
        <pc:spChg chg="add mod">
          <ac:chgData name="tanaboon tongbuasirilai" userId="3a6fbbe2-a5cd-4f36-96f1-1e3cf3325333" providerId="ADAL" clId="{52239CD1-260D-4F17-BF4C-C59681810ACB}" dt="2024-01-24T07:56:15.563" v="2814" actId="14100"/>
          <ac:spMkLst>
            <pc:docMk/>
            <pc:sldMk cId="655033198" sldId="334"/>
            <ac:spMk id="6" creationId="{432A7431-339C-A96F-98F1-84494D757C29}"/>
          </ac:spMkLst>
        </pc:spChg>
        <pc:spChg chg="add mod">
          <ac:chgData name="tanaboon tongbuasirilai" userId="3a6fbbe2-a5cd-4f36-96f1-1e3cf3325333" providerId="ADAL" clId="{52239CD1-260D-4F17-BF4C-C59681810ACB}" dt="2024-01-24T07:57:21.624" v="2824" actId="1076"/>
          <ac:spMkLst>
            <pc:docMk/>
            <pc:sldMk cId="655033198" sldId="334"/>
            <ac:spMk id="12" creationId="{E8EF3F80-4169-E821-880B-6DB7882A74CA}"/>
          </ac:spMkLst>
        </pc:spChg>
        <pc:spChg chg="add mod">
          <ac:chgData name="tanaboon tongbuasirilai" userId="3a6fbbe2-a5cd-4f36-96f1-1e3cf3325333" providerId="ADAL" clId="{52239CD1-260D-4F17-BF4C-C59681810ACB}" dt="2024-01-24T07:58:38.571" v="2903" actId="13822"/>
          <ac:spMkLst>
            <pc:docMk/>
            <pc:sldMk cId="655033198" sldId="334"/>
            <ac:spMk id="13" creationId="{E197D728-A000-01FE-5DEF-25F7D01E2259}"/>
          </ac:spMkLst>
        </pc:spChg>
        <pc:spChg chg="add">
          <ac:chgData name="tanaboon tongbuasirilai" userId="3a6fbbe2-a5cd-4f36-96f1-1e3cf3325333" providerId="ADAL" clId="{52239CD1-260D-4F17-BF4C-C59681810ACB}" dt="2024-01-24T07:54:36.534" v="2768" actId="26606"/>
          <ac:spMkLst>
            <pc:docMk/>
            <pc:sldMk cId="655033198" sldId="334"/>
            <ac:spMk id="2055" creationId="{F3060C83-F051-4F0E-ABAD-AA0DFC48B218}"/>
          </ac:spMkLst>
        </pc:spChg>
        <pc:spChg chg="add">
          <ac:chgData name="tanaboon tongbuasirilai" userId="3a6fbbe2-a5cd-4f36-96f1-1e3cf3325333" providerId="ADAL" clId="{52239CD1-260D-4F17-BF4C-C59681810ACB}" dt="2024-01-24T07:54:36.534" v="2768" actId="26606"/>
          <ac:spMkLst>
            <pc:docMk/>
            <pc:sldMk cId="655033198" sldId="334"/>
            <ac:spMk id="2057" creationId="{83C98ABE-055B-441F-B07E-44F97F083C39}"/>
          </ac:spMkLst>
        </pc:spChg>
        <pc:spChg chg="add">
          <ac:chgData name="tanaboon tongbuasirilai" userId="3a6fbbe2-a5cd-4f36-96f1-1e3cf3325333" providerId="ADAL" clId="{52239CD1-260D-4F17-BF4C-C59681810ACB}" dt="2024-01-24T07:54:36.534" v="2768" actId="26606"/>
          <ac:spMkLst>
            <pc:docMk/>
            <pc:sldMk cId="655033198" sldId="334"/>
            <ac:spMk id="2059" creationId="{29FDB030-9B49-4CED-8CCD-4D99382388AC}"/>
          </ac:spMkLst>
        </pc:spChg>
        <pc:spChg chg="add">
          <ac:chgData name="tanaboon tongbuasirilai" userId="3a6fbbe2-a5cd-4f36-96f1-1e3cf3325333" providerId="ADAL" clId="{52239CD1-260D-4F17-BF4C-C59681810ACB}" dt="2024-01-24T07:54:36.534" v="2768" actId="26606"/>
          <ac:spMkLst>
            <pc:docMk/>
            <pc:sldMk cId="655033198" sldId="334"/>
            <ac:spMk id="2061" creationId="{3783CA14-24A1-485C-8B30-D6A5D87987AD}"/>
          </ac:spMkLst>
        </pc:spChg>
        <pc:spChg chg="add">
          <ac:chgData name="tanaboon tongbuasirilai" userId="3a6fbbe2-a5cd-4f36-96f1-1e3cf3325333" providerId="ADAL" clId="{52239CD1-260D-4F17-BF4C-C59681810ACB}" dt="2024-01-24T07:54:36.534" v="2768" actId="26606"/>
          <ac:spMkLst>
            <pc:docMk/>
            <pc:sldMk cId="655033198" sldId="334"/>
            <ac:spMk id="2063" creationId="{9A97C86A-04D6-40F7-AE84-31AB43E6A846}"/>
          </ac:spMkLst>
        </pc:spChg>
        <pc:spChg chg="add">
          <ac:chgData name="tanaboon tongbuasirilai" userId="3a6fbbe2-a5cd-4f36-96f1-1e3cf3325333" providerId="ADAL" clId="{52239CD1-260D-4F17-BF4C-C59681810ACB}" dt="2024-01-24T07:54:36.534" v="2768" actId="26606"/>
          <ac:spMkLst>
            <pc:docMk/>
            <pc:sldMk cId="655033198" sldId="334"/>
            <ac:spMk id="2065" creationId="{FF9F2414-84E8-453E-B1F3-389FDE8192D9}"/>
          </ac:spMkLst>
        </pc:spChg>
        <pc:spChg chg="add">
          <ac:chgData name="tanaboon tongbuasirilai" userId="3a6fbbe2-a5cd-4f36-96f1-1e3cf3325333" providerId="ADAL" clId="{52239CD1-260D-4F17-BF4C-C59681810ACB}" dt="2024-01-24T07:54:36.534" v="2768" actId="26606"/>
          <ac:spMkLst>
            <pc:docMk/>
            <pc:sldMk cId="655033198" sldId="334"/>
            <ac:spMk id="2067" creationId="{3ECA69A1-7536-43AC-85EF-C7106179F5ED}"/>
          </ac:spMkLst>
        </pc:spChg>
        <pc:picChg chg="add mod">
          <ac:chgData name="tanaboon tongbuasirilai" userId="3a6fbbe2-a5cd-4f36-96f1-1e3cf3325333" providerId="ADAL" clId="{52239CD1-260D-4F17-BF4C-C59681810ACB}" dt="2024-01-24T07:54:36.534" v="2768" actId="26606"/>
          <ac:picMkLst>
            <pc:docMk/>
            <pc:sldMk cId="655033198" sldId="334"/>
            <ac:picMk id="2050" creationId="{84A60AFA-D0E3-EB86-C2C7-4009C61F931D}"/>
          </ac:picMkLst>
        </pc:picChg>
        <pc:cxnChg chg="add mod">
          <ac:chgData name="tanaboon tongbuasirilai" userId="3a6fbbe2-a5cd-4f36-96f1-1e3cf3325333" providerId="ADAL" clId="{52239CD1-260D-4F17-BF4C-C59681810ACB}" dt="2024-01-24T07:57:05.164" v="2820" actId="693"/>
          <ac:cxnSpMkLst>
            <pc:docMk/>
            <pc:sldMk cId="655033198" sldId="334"/>
            <ac:cxnSpMk id="8" creationId="{DAF5A9C6-FC17-6A2F-539D-9A09A2AA940E}"/>
          </ac:cxnSpMkLst>
        </pc:cxnChg>
        <pc:cxnChg chg="add mod">
          <ac:chgData name="tanaboon tongbuasirilai" userId="3a6fbbe2-a5cd-4f36-96f1-1e3cf3325333" providerId="ADAL" clId="{52239CD1-260D-4F17-BF4C-C59681810ACB}" dt="2024-01-24T07:57:05.164" v="2820" actId="693"/>
          <ac:cxnSpMkLst>
            <pc:docMk/>
            <pc:sldMk cId="655033198" sldId="334"/>
            <ac:cxnSpMk id="10" creationId="{9C0ED73E-E58E-8953-F6B3-B9BA5ADC2F29}"/>
          </ac:cxnSpMkLst>
        </pc:cxnChg>
      </pc:sldChg>
      <pc:sldChg chg="addSp delSp modSp new mod setBg">
        <pc:chgData name="tanaboon tongbuasirilai" userId="3a6fbbe2-a5cd-4f36-96f1-1e3cf3325333" providerId="ADAL" clId="{52239CD1-260D-4F17-BF4C-C59681810ACB}" dt="2024-01-24T08:19:53.760" v="2931" actId="26606"/>
        <pc:sldMkLst>
          <pc:docMk/>
          <pc:sldMk cId="949869606" sldId="335"/>
        </pc:sldMkLst>
        <pc:spChg chg="mod ord">
          <ac:chgData name="tanaboon tongbuasirilai" userId="3a6fbbe2-a5cd-4f36-96f1-1e3cf3325333" providerId="ADAL" clId="{52239CD1-260D-4F17-BF4C-C59681810ACB}" dt="2024-01-24T08:19:53.760" v="2931" actId="26606"/>
          <ac:spMkLst>
            <pc:docMk/>
            <pc:sldMk cId="949869606" sldId="335"/>
            <ac:spMk id="2" creationId="{C2C2348F-FFA7-2959-D59B-EA083B0AA626}"/>
          </ac:spMkLst>
        </pc:spChg>
        <pc:spChg chg="del">
          <ac:chgData name="tanaboon tongbuasirilai" userId="3a6fbbe2-a5cd-4f36-96f1-1e3cf3325333" providerId="ADAL" clId="{52239CD1-260D-4F17-BF4C-C59681810ACB}" dt="2024-01-24T08:19:11.834" v="2925" actId="478"/>
          <ac:spMkLst>
            <pc:docMk/>
            <pc:sldMk cId="949869606" sldId="335"/>
            <ac:spMk id="3" creationId="{ECE2D40E-CBE0-4CAB-5BAF-EF18860B10FC}"/>
          </ac:spMkLst>
        </pc:spChg>
        <pc:spChg chg="add">
          <ac:chgData name="tanaboon tongbuasirilai" userId="3a6fbbe2-a5cd-4f36-96f1-1e3cf3325333" providerId="ADAL" clId="{52239CD1-260D-4F17-BF4C-C59681810ACB}" dt="2024-01-24T08:19:30.048" v="2928"/>
          <ac:spMkLst>
            <pc:docMk/>
            <pc:sldMk cId="949869606" sldId="335"/>
            <ac:spMk id="6" creationId="{0BA8F440-34A3-6085-FF23-4C2CE2DDE879}"/>
          </ac:spMkLst>
        </pc:spChg>
        <pc:spChg chg="add">
          <ac:chgData name="tanaboon tongbuasirilai" userId="3a6fbbe2-a5cd-4f36-96f1-1e3cf3325333" providerId="ADAL" clId="{52239CD1-260D-4F17-BF4C-C59681810ACB}" dt="2024-01-24T08:19:53.760" v="2931" actId="26606"/>
          <ac:spMkLst>
            <pc:docMk/>
            <pc:sldMk cId="949869606" sldId="335"/>
            <ac:spMk id="13" creationId="{1707FC24-6981-43D9-B525-C7832BA22463}"/>
          </ac:spMkLst>
        </pc:spChg>
        <pc:picChg chg="add mod">
          <ac:chgData name="tanaboon tongbuasirilai" userId="3a6fbbe2-a5cd-4f36-96f1-1e3cf3325333" providerId="ADAL" clId="{52239CD1-260D-4F17-BF4C-C59681810ACB}" dt="2024-01-24T08:19:53.760" v="2931" actId="26606"/>
          <ac:picMkLst>
            <pc:docMk/>
            <pc:sldMk cId="949869606" sldId="335"/>
            <ac:picMk id="5" creationId="{30028D98-8213-27FC-382A-0E564EB003B7}"/>
          </ac:picMkLst>
        </pc:picChg>
        <pc:picChg chg="add mod">
          <ac:chgData name="tanaboon tongbuasirilai" userId="3a6fbbe2-a5cd-4f36-96f1-1e3cf3325333" providerId="ADAL" clId="{52239CD1-260D-4F17-BF4C-C59681810ACB}" dt="2024-01-24T08:19:53.760" v="2931" actId="26606"/>
          <ac:picMkLst>
            <pc:docMk/>
            <pc:sldMk cId="949869606" sldId="335"/>
            <ac:picMk id="8" creationId="{CB3F0D2E-A51F-8AE8-0902-FAA6C35EE3C7}"/>
          </ac:picMkLst>
        </pc:picChg>
      </pc:sldChg>
      <pc:sldChg chg="addSp delSp modSp new mod setBg">
        <pc:chgData name="tanaboon tongbuasirilai" userId="3a6fbbe2-a5cd-4f36-96f1-1e3cf3325333" providerId="ADAL" clId="{52239CD1-260D-4F17-BF4C-C59681810ACB}" dt="2024-01-24T11:54:06.095" v="3289" actId="26606"/>
        <pc:sldMkLst>
          <pc:docMk/>
          <pc:sldMk cId="2677993393" sldId="336"/>
        </pc:sldMkLst>
        <pc:spChg chg="mod">
          <ac:chgData name="tanaboon tongbuasirilai" userId="3a6fbbe2-a5cd-4f36-96f1-1e3cf3325333" providerId="ADAL" clId="{52239CD1-260D-4F17-BF4C-C59681810ACB}" dt="2024-01-24T11:54:06.095" v="3289" actId="26606"/>
          <ac:spMkLst>
            <pc:docMk/>
            <pc:sldMk cId="2677993393" sldId="336"/>
            <ac:spMk id="2" creationId="{C5F2F65F-C9F5-0196-80C5-A512576652D8}"/>
          </ac:spMkLst>
        </pc:spChg>
        <pc:spChg chg="del mod">
          <ac:chgData name="tanaboon tongbuasirilai" userId="3a6fbbe2-a5cd-4f36-96f1-1e3cf3325333" providerId="ADAL" clId="{52239CD1-260D-4F17-BF4C-C59681810ACB}" dt="2024-01-24T11:54:06.095" v="3289" actId="26606"/>
          <ac:spMkLst>
            <pc:docMk/>
            <pc:sldMk cId="2677993393" sldId="336"/>
            <ac:spMk id="3" creationId="{641C13E0-F98B-6583-CE0A-D3E1188BF611}"/>
          </ac:spMkLst>
        </pc:spChg>
        <pc:spChg chg="add">
          <ac:chgData name="tanaboon tongbuasirilai" userId="3a6fbbe2-a5cd-4f36-96f1-1e3cf3325333" providerId="ADAL" clId="{52239CD1-260D-4F17-BF4C-C59681810ACB}" dt="2024-01-24T11:54:06.095" v="3289" actId="26606"/>
          <ac:spMkLst>
            <pc:docMk/>
            <pc:sldMk cId="2677993393" sldId="336"/>
            <ac:spMk id="9" creationId="{CB49665F-0298-4449-8D2D-209989CB9EE3}"/>
          </ac:spMkLst>
        </pc:spChg>
        <pc:spChg chg="add">
          <ac:chgData name="tanaboon tongbuasirilai" userId="3a6fbbe2-a5cd-4f36-96f1-1e3cf3325333" providerId="ADAL" clId="{52239CD1-260D-4F17-BF4C-C59681810ACB}" dt="2024-01-24T11:54:06.095" v="3289" actId="26606"/>
          <ac:spMkLst>
            <pc:docMk/>
            <pc:sldMk cId="2677993393" sldId="336"/>
            <ac:spMk id="11" creationId="{A71EEC14-174A-46FA-B046-474750457130}"/>
          </ac:spMkLst>
        </pc:spChg>
        <pc:grpChg chg="add">
          <ac:chgData name="tanaboon tongbuasirilai" userId="3a6fbbe2-a5cd-4f36-96f1-1e3cf3325333" providerId="ADAL" clId="{52239CD1-260D-4F17-BF4C-C59681810ACB}" dt="2024-01-24T11:54:06.095" v="3289" actId="26606"/>
          <ac:grpSpMkLst>
            <pc:docMk/>
            <pc:sldMk cId="2677993393" sldId="336"/>
            <ac:grpSpMk id="13" creationId="{EEB6CB95-E653-4C6C-AE51-62FD848E8D5B}"/>
          </ac:grpSpMkLst>
        </pc:grpChg>
        <pc:grpChg chg="add">
          <ac:chgData name="tanaboon tongbuasirilai" userId="3a6fbbe2-a5cd-4f36-96f1-1e3cf3325333" providerId="ADAL" clId="{52239CD1-260D-4F17-BF4C-C59681810ACB}" dt="2024-01-24T11:54:06.095" v="3289" actId="26606"/>
          <ac:grpSpMkLst>
            <pc:docMk/>
            <pc:sldMk cId="2677993393" sldId="336"/>
            <ac:grpSpMk id="17" creationId="{43F5E015-E085-4624-B431-B42414448684}"/>
          </ac:grpSpMkLst>
        </pc:grpChg>
        <pc:graphicFrameChg chg="add">
          <ac:chgData name="tanaboon tongbuasirilai" userId="3a6fbbe2-a5cd-4f36-96f1-1e3cf3325333" providerId="ADAL" clId="{52239CD1-260D-4F17-BF4C-C59681810ACB}" dt="2024-01-24T11:54:06.095" v="3289" actId="26606"/>
          <ac:graphicFrameMkLst>
            <pc:docMk/>
            <pc:sldMk cId="2677993393" sldId="336"/>
            <ac:graphicFrameMk id="5" creationId="{E40C6AE6-511A-A57A-2123-B25DA89FB395}"/>
          </ac:graphicFrameMkLst>
        </pc:graphicFrameChg>
      </pc:sldChg>
      <pc:sldChg chg="addSp modSp new mod setBg">
        <pc:chgData name="tanaboon tongbuasirilai" userId="3a6fbbe2-a5cd-4f36-96f1-1e3cf3325333" providerId="ADAL" clId="{52239CD1-260D-4F17-BF4C-C59681810ACB}" dt="2024-01-24T14:26:24.156" v="3324" actId="26606"/>
        <pc:sldMkLst>
          <pc:docMk/>
          <pc:sldMk cId="1508529168" sldId="337"/>
        </pc:sldMkLst>
        <pc:spChg chg="mod">
          <ac:chgData name="tanaboon tongbuasirilai" userId="3a6fbbe2-a5cd-4f36-96f1-1e3cf3325333" providerId="ADAL" clId="{52239CD1-260D-4F17-BF4C-C59681810ACB}" dt="2024-01-24T14:26:24.156" v="3324" actId="26606"/>
          <ac:spMkLst>
            <pc:docMk/>
            <pc:sldMk cId="1508529168" sldId="337"/>
            <ac:spMk id="2" creationId="{3ECFF3A9-E497-5A70-60F2-859B4749EC26}"/>
          </ac:spMkLst>
        </pc:spChg>
        <pc:spChg chg="mod">
          <ac:chgData name="tanaboon tongbuasirilai" userId="3a6fbbe2-a5cd-4f36-96f1-1e3cf3325333" providerId="ADAL" clId="{52239CD1-260D-4F17-BF4C-C59681810ACB}" dt="2024-01-24T14:26:24.156" v="3324" actId="26606"/>
          <ac:spMkLst>
            <pc:docMk/>
            <pc:sldMk cId="1508529168" sldId="337"/>
            <ac:spMk id="3" creationId="{14478898-3B91-1CE6-1073-F4C304F55C1B}"/>
          </ac:spMkLst>
        </pc:spChg>
        <pc:spChg chg="add">
          <ac:chgData name="tanaboon tongbuasirilai" userId="3a6fbbe2-a5cd-4f36-96f1-1e3cf3325333" providerId="ADAL" clId="{52239CD1-260D-4F17-BF4C-C59681810ACB}" dt="2024-01-24T14:26:24.156" v="3324" actId="26606"/>
          <ac:spMkLst>
            <pc:docMk/>
            <pc:sldMk cId="1508529168" sldId="337"/>
            <ac:spMk id="9" creationId="{F13C74B1-5B17-4795-BED0-7140497B445A}"/>
          </ac:spMkLst>
        </pc:spChg>
        <pc:spChg chg="add">
          <ac:chgData name="tanaboon tongbuasirilai" userId="3a6fbbe2-a5cd-4f36-96f1-1e3cf3325333" providerId="ADAL" clId="{52239CD1-260D-4F17-BF4C-C59681810ACB}" dt="2024-01-24T14:26:24.156" v="3324" actId="26606"/>
          <ac:spMkLst>
            <pc:docMk/>
            <pc:sldMk cId="1508529168" sldId="337"/>
            <ac:spMk id="11" creationId="{D4974D33-8DC5-464E-8C6D-BE58F0669C17}"/>
          </ac:spMkLst>
        </pc:spChg>
        <pc:picChg chg="add">
          <ac:chgData name="tanaboon tongbuasirilai" userId="3a6fbbe2-a5cd-4f36-96f1-1e3cf3325333" providerId="ADAL" clId="{52239CD1-260D-4F17-BF4C-C59681810ACB}" dt="2024-01-24T14:26:24.156" v="3324" actId="26606"/>
          <ac:picMkLst>
            <pc:docMk/>
            <pc:sldMk cId="1508529168" sldId="337"/>
            <ac:picMk id="5" creationId="{3FA15B28-5677-115C-4398-6B40DEB8B626}"/>
          </ac:picMkLst>
        </pc:picChg>
      </pc:sldChg>
      <pc:sldChg chg="addSp delSp modSp new mod setBg">
        <pc:chgData name="tanaboon tongbuasirilai" userId="3a6fbbe2-a5cd-4f36-96f1-1e3cf3325333" providerId="ADAL" clId="{52239CD1-260D-4F17-BF4C-C59681810ACB}" dt="2024-01-24T14:52:48.532" v="3470" actId="21"/>
        <pc:sldMkLst>
          <pc:docMk/>
          <pc:sldMk cId="1677579322" sldId="338"/>
        </pc:sldMkLst>
        <pc:spChg chg="mod">
          <ac:chgData name="tanaboon tongbuasirilai" userId="3a6fbbe2-a5cd-4f36-96f1-1e3cf3325333" providerId="ADAL" clId="{52239CD1-260D-4F17-BF4C-C59681810ACB}" dt="2024-01-24T14:49:17.909" v="3394" actId="13822"/>
          <ac:spMkLst>
            <pc:docMk/>
            <pc:sldMk cId="1677579322" sldId="338"/>
            <ac:spMk id="2" creationId="{C886545F-E1E6-2D33-1D15-5691FC269F9E}"/>
          </ac:spMkLst>
        </pc:spChg>
        <pc:spChg chg="del">
          <ac:chgData name="tanaboon tongbuasirilai" userId="3a6fbbe2-a5cd-4f36-96f1-1e3cf3325333" providerId="ADAL" clId="{52239CD1-260D-4F17-BF4C-C59681810ACB}" dt="2024-01-24T14:46:30.213" v="3378" actId="478"/>
          <ac:spMkLst>
            <pc:docMk/>
            <pc:sldMk cId="1677579322" sldId="338"/>
            <ac:spMk id="3" creationId="{B09D99AE-42C4-F4F2-D04C-4864B4336EDA}"/>
          </ac:spMkLst>
        </pc:spChg>
        <pc:spChg chg="add mod">
          <ac:chgData name="tanaboon tongbuasirilai" userId="3a6fbbe2-a5cd-4f36-96f1-1e3cf3325333" providerId="ADAL" clId="{52239CD1-260D-4F17-BF4C-C59681810ACB}" dt="2024-01-24T14:50:54.312" v="3420" actId="14100"/>
          <ac:spMkLst>
            <pc:docMk/>
            <pc:sldMk cId="1677579322" sldId="338"/>
            <ac:spMk id="8" creationId="{E6437731-D024-02BC-1E69-A4C54F5B7233}"/>
          </ac:spMkLst>
        </pc:spChg>
        <pc:spChg chg="add mod">
          <ac:chgData name="tanaboon tongbuasirilai" userId="3a6fbbe2-a5cd-4f36-96f1-1e3cf3325333" providerId="ADAL" clId="{52239CD1-260D-4F17-BF4C-C59681810ACB}" dt="2024-01-24T14:51:57.920" v="3461" actId="13822"/>
          <ac:spMkLst>
            <pc:docMk/>
            <pc:sldMk cId="1677579322" sldId="338"/>
            <ac:spMk id="9" creationId="{D73985E6-D341-9F6B-EFF3-9AAAA89CC48F}"/>
          </ac:spMkLst>
        </pc:spChg>
        <pc:spChg chg="add mod">
          <ac:chgData name="tanaboon tongbuasirilai" userId="3a6fbbe2-a5cd-4f36-96f1-1e3cf3325333" providerId="ADAL" clId="{52239CD1-260D-4F17-BF4C-C59681810ACB}" dt="2024-01-24T14:52:06.038" v="3463" actId="13822"/>
          <ac:spMkLst>
            <pc:docMk/>
            <pc:sldMk cId="1677579322" sldId="338"/>
            <ac:spMk id="10" creationId="{234010DD-CC5A-72B9-AF49-EEAFF334D067}"/>
          </ac:spMkLst>
        </pc:spChg>
        <pc:spChg chg="add mod">
          <ac:chgData name="tanaboon tongbuasirilai" userId="3a6fbbe2-a5cd-4f36-96f1-1e3cf3325333" providerId="ADAL" clId="{52239CD1-260D-4F17-BF4C-C59681810ACB}" dt="2024-01-24T14:51:54.543" v="3460" actId="13822"/>
          <ac:spMkLst>
            <pc:docMk/>
            <pc:sldMk cId="1677579322" sldId="338"/>
            <ac:spMk id="11" creationId="{3021EF0D-82D2-C234-4D52-3801B0A47456}"/>
          </ac:spMkLst>
        </pc:spChg>
        <pc:spChg chg="add del">
          <ac:chgData name="tanaboon tongbuasirilai" userId="3a6fbbe2-a5cd-4f36-96f1-1e3cf3325333" providerId="ADAL" clId="{52239CD1-260D-4F17-BF4C-C59681810ACB}" dt="2024-01-24T14:49:07.861" v="3393" actId="26606"/>
          <ac:spMkLst>
            <pc:docMk/>
            <pc:sldMk cId="1677579322" sldId="338"/>
            <ac:spMk id="12" creationId="{932495F0-C5CB-4823-AE70-EED61EBAB1BD}"/>
          </ac:spMkLst>
        </pc:spChg>
        <pc:spChg chg="add mod">
          <ac:chgData name="tanaboon tongbuasirilai" userId="3a6fbbe2-a5cd-4f36-96f1-1e3cf3325333" providerId="ADAL" clId="{52239CD1-260D-4F17-BF4C-C59681810ACB}" dt="2024-01-24T14:52:02.280" v="3462" actId="13822"/>
          <ac:spMkLst>
            <pc:docMk/>
            <pc:sldMk cId="1677579322" sldId="338"/>
            <ac:spMk id="13" creationId="{FC3267B2-C8C8-C65D-8D0F-C10B047670B3}"/>
          </ac:spMkLst>
        </pc:spChg>
        <pc:spChg chg="add del">
          <ac:chgData name="tanaboon tongbuasirilai" userId="3a6fbbe2-a5cd-4f36-96f1-1e3cf3325333" providerId="ADAL" clId="{52239CD1-260D-4F17-BF4C-C59681810ACB}" dt="2024-01-24T14:49:07.861" v="3393" actId="26606"/>
          <ac:spMkLst>
            <pc:docMk/>
            <pc:sldMk cId="1677579322" sldId="338"/>
            <ac:spMk id="14" creationId="{CB8B9C25-D80D-48EC-B83A-231219A80C3F}"/>
          </ac:spMkLst>
        </pc:spChg>
        <pc:spChg chg="add mod">
          <ac:chgData name="tanaboon tongbuasirilai" userId="3a6fbbe2-a5cd-4f36-96f1-1e3cf3325333" providerId="ADAL" clId="{52239CD1-260D-4F17-BF4C-C59681810ACB}" dt="2024-01-24T14:52:09.771" v="3464" actId="13822"/>
          <ac:spMkLst>
            <pc:docMk/>
            <pc:sldMk cId="1677579322" sldId="338"/>
            <ac:spMk id="15" creationId="{9E7496B7-42E4-B756-B3D6-09A3812376C1}"/>
          </ac:spMkLst>
        </pc:spChg>
        <pc:spChg chg="add del">
          <ac:chgData name="tanaboon tongbuasirilai" userId="3a6fbbe2-a5cd-4f36-96f1-1e3cf3325333" providerId="ADAL" clId="{52239CD1-260D-4F17-BF4C-C59681810ACB}" dt="2024-01-24T14:49:07.861" v="3393" actId="26606"/>
          <ac:spMkLst>
            <pc:docMk/>
            <pc:sldMk cId="1677579322" sldId="338"/>
            <ac:spMk id="16" creationId="{601CC70B-8875-45A1-8AFD-7D546E3C0C16}"/>
          </ac:spMkLst>
        </pc:spChg>
        <pc:picChg chg="add mod">
          <ac:chgData name="tanaboon tongbuasirilai" userId="3a6fbbe2-a5cd-4f36-96f1-1e3cf3325333" providerId="ADAL" clId="{52239CD1-260D-4F17-BF4C-C59681810ACB}" dt="2024-01-24T14:49:21.009" v="3395" actId="1076"/>
          <ac:picMkLst>
            <pc:docMk/>
            <pc:sldMk cId="1677579322" sldId="338"/>
            <ac:picMk id="5" creationId="{4A6D031F-43F8-511F-FB53-D3DF7666D5D3}"/>
          </ac:picMkLst>
        </pc:picChg>
        <pc:picChg chg="add mod">
          <ac:chgData name="tanaboon tongbuasirilai" userId="3a6fbbe2-a5cd-4f36-96f1-1e3cf3325333" providerId="ADAL" clId="{52239CD1-260D-4F17-BF4C-C59681810ACB}" dt="2024-01-24T14:49:44.865" v="3401" actId="1076"/>
          <ac:picMkLst>
            <pc:docMk/>
            <pc:sldMk cId="1677579322" sldId="338"/>
            <ac:picMk id="7" creationId="{50BE2D06-5536-B2AE-0176-35399E12263A}"/>
          </ac:picMkLst>
        </pc:picChg>
        <pc:picChg chg="add del mod">
          <ac:chgData name="tanaboon tongbuasirilai" userId="3a6fbbe2-a5cd-4f36-96f1-1e3cf3325333" providerId="ADAL" clId="{52239CD1-260D-4F17-BF4C-C59681810ACB}" dt="2024-01-24T14:52:48.532" v="3470" actId="21"/>
          <ac:picMkLst>
            <pc:docMk/>
            <pc:sldMk cId="1677579322" sldId="338"/>
            <ac:picMk id="18" creationId="{A2FCB89F-8D39-84E1-716A-376215F0195F}"/>
          </ac:picMkLst>
        </pc:picChg>
      </pc:sldChg>
      <pc:sldChg chg="addSp delSp modSp new mod setBg">
        <pc:chgData name="tanaboon tongbuasirilai" userId="3a6fbbe2-a5cd-4f36-96f1-1e3cf3325333" providerId="ADAL" clId="{52239CD1-260D-4F17-BF4C-C59681810ACB}" dt="2024-01-24T14:53:27.106" v="3478" actId="26606"/>
        <pc:sldMkLst>
          <pc:docMk/>
          <pc:sldMk cId="1630492939" sldId="339"/>
        </pc:sldMkLst>
        <pc:spChg chg="del mod ord">
          <ac:chgData name="tanaboon tongbuasirilai" userId="3a6fbbe2-a5cd-4f36-96f1-1e3cf3325333" providerId="ADAL" clId="{52239CD1-260D-4F17-BF4C-C59681810ACB}" dt="2024-01-24T14:52:58.752" v="3473" actId="478"/>
          <ac:spMkLst>
            <pc:docMk/>
            <pc:sldMk cId="1630492939" sldId="339"/>
            <ac:spMk id="2" creationId="{789F9ABF-C5B0-EBDC-670C-FE0887F951AB}"/>
          </ac:spMkLst>
        </pc:spChg>
        <pc:spChg chg="del">
          <ac:chgData name="tanaboon tongbuasirilai" userId="3a6fbbe2-a5cd-4f36-96f1-1e3cf3325333" providerId="ADAL" clId="{52239CD1-260D-4F17-BF4C-C59681810ACB}" dt="2024-01-24T14:52:46.213" v="3469" actId="478"/>
          <ac:spMkLst>
            <pc:docMk/>
            <pc:sldMk cId="1630492939" sldId="339"/>
            <ac:spMk id="3" creationId="{F46D86C1-F758-54F5-1A9E-C2DF1A578725}"/>
          </ac:spMkLst>
        </pc:spChg>
        <pc:spChg chg="add del">
          <ac:chgData name="tanaboon tongbuasirilai" userId="3a6fbbe2-a5cd-4f36-96f1-1e3cf3325333" providerId="ADAL" clId="{52239CD1-260D-4F17-BF4C-C59681810ACB}" dt="2024-01-24T14:53:27.106" v="3478" actId="26606"/>
          <ac:spMkLst>
            <pc:docMk/>
            <pc:sldMk cId="1630492939" sldId="339"/>
            <ac:spMk id="23" creationId="{37C89E4B-3C9F-44B9-8B86-D9E3D112D8EC}"/>
          </ac:spMkLst>
        </pc:spChg>
        <pc:spChg chg="add del">
          <ac:chgData name="tanaboon tongbuasirilai" userId="3a6fbbe2-a5cd-4f36-96f1-1e3cf3325333" providerId="ADAL" clId="{52239CD1-260D-4F17-BF4C-C59681810ACB}" dt="2024-01-24T14:53:27.051" v="3477" actId="26606"/>
          <ac:spMkLst>
            <pc:docMk/>
            <pc:sldMk cId="1630492939" sldId="339"/>
            <ac:spMk id="32" creationId="{42A4FC2C-047E-45A5-965D-8E1E3BF09BC6}"/>
          </ac:spMkLst>
        </pc:spChg>
        <pc:spChg chg="add">
          <ac:chgData name="tanaboon tongbuasirilai" userId="3a6fbbe2-a5cd-4f36-96f1-1e3cf3325333" providerId="ADAL" clId="{52239CD1-260D-4F17-BF4C-C59681810ACB}" dt="2024-01-24T14:53:27.106" v="3478" actId="26606"/>
          <ac:spMkLst>
            <pc:docMk/>
            <pc:sldMk cId="1630492939" sldId="339"/>
            <ac:spMk id="34" creationId="{83C98ABE-055B-441F-B07E-44F97F083C39}"/>
          </ac:spMkLst>
        </pc:spChg>
        <pc:spChg chg="add">
          <ac:chgData name="tanaboon tongbuasirilai" userId="3a6fbbe2-a5cd-4f36-96f1-1e3cf3325333" providerId="ADAL" clId="{52239CD1-260D-4F17-BF4C-C59681810ACB}" dt="2024-01-24T14:53:27.106" v="3478" actId="26606"/>
          <ac:spMkLst>
            <pc:docMk/>
            <pc:sldMk cId="1630492939" sldId="339"/>
            <ac:spMk id="35" creationId="{F3060C83-F051-4F0E-ABAD-AA0DFC48B218}"/>
          </ac:spMkLst>
        </pc:spChg>
        <pc:spChg chg="add">
          <ac:chgData name="tanaboon tongbuasirilai" userId="3a6fbbe2-a5cd-4f36-96f1-1e3cf3325333" providerId="ADAL" clId="{52239CD1-260D-4F17-BF4C-C59681810ACB}" dt="2024-01-24T14:53:27.106" v="3478" actId="26606"/>
          <ac:spMkLst>
            <pc:docMk/>
            <pc:sldMk cId="1630492939" sldId="339"/>
            <ac:spMk id="36" creationId="{29FDB030-9B49-4CED-8CCD-4D99382388AC}"/>
          </ac:spMkLst>
        </pc:spChg>
        <pc:spChg chg="add">
          <ac:chgData name="tanaboon tongbuasirilai" userId="3a6fbbe2-a5cd-4f36-96f1-1e3cf3325333" providerId="ADAL" clId="{52239CD1-260D-4F17-BF4C-C59681810ACB}" dt="2024-01-24T14:53:27.106" v="3478" actId="26606"/>
          <ac:spMkLst>
            <pc:docMk/>
            <pc:sldMk cId="1630492939" sldId="339"/>
            <ac:spMk id="38" creationId="{3783CA14-24A1-485C-8B30-D6A5D87987AD}"/>
          </ac:spMkLst>
        </pc:spChg>
        <pc:spChg chg="add">
          <ac:chgData name="tanaboon tongbuasirilai" userId="3a6fbbe2-a5cd-4f36-96f1-1e3cf3325333" providerId="ADAL" clId="{52239CD1-260D-4F17-BF4C-C59681810ACB}" dt="2024-01-24T14:53:27.106" v="3478" actId="26606"/>
          <ac:spMkLst>
            <pc:docMk/>
            <pc:sldMk cId="1630492939" sldId="339"/>
            <ac:spMk id="40" creationId="{9A97C86A-04D6-40F7-AE84-31AB43E6A846}"/>
          </ac:spMkLst>
        </pc:spChg>
        <pc:spChg chg="add">
          <ac:chgData name="tanaboon tongbuasirilai" userId="3a6fbbe2-a5cd-4f36-96f1-1e3cf3325333" providerId="ADAL" clId="{52239CD1-260D-4F17-BF4C-C59681810ACB}" dt="2024-01-24T14:53:27.106" v="3478" actId="26606"/>
          <ac:spMkLst>
            <pc:docMk/>
            <pc:sldMk cId="1630492939" sldId="339"/>
            <ac:spMk id="42" creationId="{FF9F2414-84E8-453E-B1F3-389FDE8192D9}"/>
          </ac:spMkLst>
        </pc:spChg>
        <pc:spChg chg="add">
          <ac:chgData name="tanaboon tongbuasirilai" userId="3a6fbbe2-a5cd-4f36-96f1-1e3cf3325333" providerId="ADAL" clId="{52239CD1-260D-4F17-BF4C-C59681810ACB}" dt="2024-01-24T14:53:27.106" v="3478" actId="26606"/>
          <ac:spMkLst>
            <pc:docMk/>
            <pc:sldMk cId="1630492939" sldId="339"/>
            <ac:spMk id="44" creationId="{3ECA69A1-7536-43AC-85EF-C7106179F5ED}"/>
          </ac:spMkLst>
        </pc:spChg>
        <pc:picChg chg="add mod">
          <ac:chgData name="tanaboon tongbuasirilai" userId="3a6fbbe2-a5cd-4f36-96f1-1e3cf3325333" providerId="ADAL" clId="{52239CD1-260D-4F17-BF4C-C59681810ACB}" dt="2024-01-24T14:53:27.106" v="3478" actId="26606"/>
          <ac:picMkLst>
            <pc:docMk/>
            <pc:sldMk cId="1630492939" sldId="339"/>
            <ac:picMk id="5" creationId="{C97C3D83-8B75-8075-B697-D54EB278D37B}"/>
          </ac:picMkLst>
        </pc:picChg>
        <pc:picChg chg="add del mod">
          <ac:chgData name="tanaboon tongbuasirilai" userId="3a6fbbe2-a5cd-4f36-96f1-1e3cf3325333" providerId="ADAL" clId="{52239CD1-260D-4F17-BF4C-C59681810ACB}" dt="2024-01-24T14:53:13.481" v="3474" actId="478"/>
          <ac:picMkLst>
            <pc:docMk/>
            <pc:sldMk cId="1630492939" sldId="339"/>
            <ac:picMk id="18" creationId="{A2FCB89F-8D39-84E1-716A-376215F0195F}"/>
          </ac:picMkLst>
        </pc:picChg>
        <pc:cxnChg chg="add del">
          <ac:chgData name="tanaboon tongbuasirilai" userId="3a6fbbe2-a5cd-4f36-96f1-1e3cf3325333" providerId="ADAL" clId="{52239CD1-260D-4F17-BF4C-C59681810ACB}" dt="2024-01-24T14:53:27.106" v="3478" actId="26606"/>
          <ac:cxnSpMkLst>
            <pc:docMk/>
            <pc:sldMk cId="1630492939" sldId="339"/>
            <ac:cxnSpMk id="25" creationId="{AA2EAA10-076F-46BD-8F0F-B9A2FB77A85C}"/>
          </ac:cxnSpMkLst>
        </pc:cxnChg>
        <pc:cxnChg chg="add del">
          <ac:chgData name="tanaboon tongbuasirilai" userId="3a6fbbe2-a5cd-4f36-96f1-1e3cf3325333" providerId="ADAL" clId="{52239CD1-260D-4F17-BF4C-C59681810ACB}" dt="2024-01-24T14:53:27.106" v="3478" actId="26606"/>
          <ac:cxnSpMkLst>
            <pc:docMk/>
            <pc:sldMk cId="1630492939" sldId="339"/>
            <ac:cxnSpMk id="27" creationId="{D891E407-403B-4764-86C9-33A56D3BCAA3}"/>
          </ac:cxnSpMkLst>
        </pc:cxnChg>
      </pc:sldChg>
      <pc:sldChg chg="addSp delSp modSp new mod ord setBg">
        <pc:chgData name="tanaboon tongbuasirilai" userId="3a6fbbe2-a5cd-4f36-96f1-1e3cf3325333" providerId="ADAL" clId="{52239CD1-260D-4F17-BF4C-C59681810ACB}" dt="2024-01-24T15:00:50.501" v="3521" actId="26606"/>
        <pc:sldMkLst>
          <pc:docMk/>
          <pc:sldMk cId="25044446" sldId="340"/>
        </pc:sldMkLst>
        <pc:spChg chg="mod">
          <ac:chgData name="tanaboon tongbuasirilai" userId="3a6fbbe2-a5cd-4f36-96f1-1e3cf3325333" providerId="ADAL" clId="{52239CD1-260D-4F17-BF4C-C59681810ACB}" dt="2024-01-24T15:00:50.501" v="3521" actId="26606"/>
          <ac:spMkLst>
            <pc:docMk/>
            <pc:sldMk cId="25044446" sldId="340"/>
            <ac:spMk id="2" creationId="{35191AE1-6F04-C4BD-6518-6E8BD9A58E41}"/>
          </ac:spMkLst>
        </pc:spChg>
        <pc:spChg chg="del">
          <ac:chgData name="tanaboon tongbuasirilai" userId="3a6fbbe2-a5cd-4f36-96f1-1e3cf3325333" providerId="ADAL" clId="{52239CD1-260D-4F17-BF4C-C59681810ACB}" dt="2024-01-24T15:00:28.784" v="3517" actId="478"/>
          <ac:spMkLst>
            <pc:docMk/>
            <pc:sldMk cId="25044446" sldId="340"/>
            <ac:spMk id="3" creationId="{85C93C72-FB58-0EA6-DD98-196BF964408D}"/>
          </ac:spMkLst>
        </pc:spChg>
        <pc:spChg chg="add">
          <ac:chgData name="tanaboon tongbuasirilai" userId="3a6fbbe2-a5cd-4f36-96f1-1e3cf3325333" providerId="ADAL" clId="{52239CD1-260D-4F17-BF4C-C59681810ACB}" dt="2024-01-24T15:00:50.501" v="3521" actId="26606"/>
          <ac:spMkLst>
            <pc:docMk/>
            <pc:sldMk cId="25044446" sldId="340"/>
            <ac:spMk id="10" creationId="{A8384FB5-9ADC-4DDC-881B-597D56F5B15D}"/>
          </ac:spMkLst>
        </pc:spChg>
        <pc:spChg chg="add">
          <ac:chgData name="tanaboon tongbuasirilai" userId="3a6fbbe2-a5cd-4f36-96f1-1e3cf3325333" providerId="ADAL" clId="{52239CD1-260D-4F17-BF4C-C59681810ACB}" dt="2024-01-24T15:00:50.501" v="3521" actId="26606"/>
          <ac:spMkLst>
            <pc:docMk/>
            <pc:sldMk cId="25044446" sldId="340"/>
            <ac:spMk id="12" creationId="{1199E1B1-A8C0-4FE8-A5A8-1CB41D69F857}"/>
          </ac:spMkLst>
        </pc:spChg>
        <pc:spChg chg="add">
          <ac:chgData name="tanaboon tongbuasirilai" userId="3a6fbbe2-a5cd-4f36-96f1-1e3cf3325333" providerId="ADAL" clId="{52239CD1-260D-4F17-BF4C-C59681810ACB}" dt="2024-01-24T15:00:50.501" v="3521" actId="26606"/>
          <ac:spMkLst>
            <pc:docMk/>
            <pc:sldMk cId="25044446" sldId="340"/>
            <ac:spMk id="14" creationId="{84A8DE83-DE75-4B41-9DB4-A7EC0B0DEC0B}"/>
          </ac:spMkLst>
        </pc:spChg>
        <pc:spChg chg="add">
          <ac:chgData name="tanaboon tongbuasirilai" userId="3a6fbbe2-a5cd-4f36-96f1-1e3cf3325333" providerId="ADAL" clId="{52239CD1-260D-4F17-BF4C-C59681810ACB}" dt="2024-01-24T15:00:50.501" v="3521" actId="26606"/>
          <ac:spMkLst>
            <pc:docMk/>
            <pc:sldMk cId="25044446" sldId="340"/>
            <ac:spMk id="16" creationId="{A7009A0A-BEF5-4EAC-AF15-E4F9F002E239}"/>
          </ac:spMkLst>
        </pc:spChg>
        <pc:picChg chg="add mod">
          <ac:chgData name="tanaboon tongbuasirilai" userId="3a6fbbe2-a5cd-4f36-96f1-1e3cf3325333" providerId="ADAL" clId="{52239CD1-260D-4F17-BF4C-C59681810ACB}" dt="2024-01-24T15:00:50.501" v="3521" actId="26606"/>
          <ac:picMkLst>
            <pc:docMk/>
            <pc:sldMk cId="25044446" sldId="340"/>
            <ac:picMk id="5" creationId="{EDF8E0AF-F338-5EEE-E781-759988CE30C0}"/>
          </ac:picMkLst>
        </pc:picChg>
      </pc:sldChg>
      <pc:sldChg chg="addSp delSp modSp new mod setBg">
        <pc:chgData name="tanaboon tongbuasirilai" userId="3a6fbbe2-a5cd-4f36-96f1-1e3cf3325333" providerId="ADAL" clId="{52239CD1-260D-4F17-BF4C-C59681810ACB}" dt="2024-01-24T15:03:12.043" v="3527" actId="26606"/>
        <pc:sldMkLst>
          <pc:docMk/>
          <pc:sldMk cId="1076766873" sldId="341"/>
        </pc:sldMkLst>
        <pc:spChg chg="add del">
          <ac:chgData name="tanaboon tongbuasirilai" userId="3a6fbbe2-a5cd-4f36-96f1-1e3cf3325333" providerId="ADAL" clId="{52239CD1-260D-4F17-BF4C-C59681810ACB}" dt="2024-01-24T15:03:12.043" v="3527" actId="26606"/>
          <ac:spMkLst>
            <pc:docMk/>
            <pc:sldMk cId="1076766873" sldId="341"/>
            <ac:spMk id="8" creationId="{AB8C311F-7253-4AED-9701-7FC0708C41C7}"/>
          </ac:spMkLst>
        </pc:spChg>
        <pc:spChg chg="add del">
          <ac:chgData name="tanaboon tongbuasirilai" userId="3a6fbbe2-a5cd-4f36-96f1-1e3cf3325333" providerId="ADAL" clId="{52239CD1-260D-4F17-BF4C-C59681810ACB}" dt="2024-01-24T15:03:12.043" v="3527" actId="26606"/>
          <ac:spMkLst>
            <pc:docMk/>
            <pc:sldMk cId="1076766873" sldId="341"/>
            <ac:spMk id="10" creationId="{E2384209-CB15-4CDF-9D31-C44FD9A3F20D}"/>
          </ac:spMkLst>
        </pc:spChg>
        <pc:spChg chg="add del">
          <ac:chgData name="tanaboon tongbuasirilai" userId="3a6fbbe2-a5cd-4f36-96f1-1e3cf3325333" providerId="ADAL" clId="{52239CD1-260D-4F17-BF4C-C59681810ACB}" dt="2024-01-24T15:03:12.043" v="3527" actId="26606"/>
          <ac:spMkLst>
            <pc:docMk/>
            <pc:sldMk cId="1076766873" sldId="341"/>
            <ac:spMk id="12" creationId="{2633B3B5-CC90-43F0-8714-D31D1F3F0209}"/>
          </ac:spMkLst>
        </pc:spChg>
        <pc:spChg chg="add del">
          <ac:chgData name="tanaboon tongbuasirilai" userId="3a6fbbe2-a5cd-4f36-96f1-1e3cf3325333" providerId="ADAL" clId="{52239CD1-260D-4F17-BF4C-C59681810ACB}" dt="2024-01-24T15:03:12.043" v="3527" actId="26606"/>
          <ac:spMkLst>
            <pc:docMk/>
            <pc:sldMk cId="1076766873" sldId="341"/>
            <ac:spMk id="14" creationId="{A8D57A06-A426-446D-B02C-A2DC6B62E45E}"/>
          </ac:spMkLst>
        </pc:spChg>
        <pc:spChg chg="add">
          <ac:chgData name="tanaboon tongbuasirilai" userId="3a6fbbe2-a5cd-4f36-96f1-1e3cf3325333" providerId="ADAL" clId="{52239CD1-260D-4F17-BF4C-C59681810ACB}" dt="2024-01-24T15:03:12.043" v="3527" actId="26606"/>
          <ac:spMkLst>
            <pc:docMk/>
            <pc:sldMk cId="1076766873" sldId="341"/>
            <ac:spMk id="19" creationId="{AB8C311F-7253-4AED-9701-7FC0708C41C7}"/>
          </ac:spMkLst>
        </pc:spChg>
        <pc:spChg chg="add">
          <ac:chgData name="tanaboon tongbuasirilai" userId="3a6fbbe2-a5cd-4f36-96f1-1e3cf3325333" providerId="ADAL" clId="{52239CD1-260D-4F17-BF4C-C59681810ACB}" dt="2024-01-24T15:03:12.043" v="3527" actId="26606"/>
          <ac:spMkLst>
            <pc:docMk/>
            <pc:sldMk cId="1076766873" sldId="341"/>
            <ac:spMk id="21" creationId="{E2384209-CB15-4CDF-9D31-C44FD9A3F20D}"/>
          </ac:spMkLst>
        </pc:spChg>
        <pc:spChg chg="add">
          <ac:chgData name="tanaboon tongbuasirilai" userId="3a6fbbe2-a5cd-4f36-96f1-1e3cf3325333" providerId="ADAL" clId="{52239CD1-260D-4F17-BF4C-C59681810ACB}" dt="2024-01-24T15:03:12.043" v="3527" actId="26606"/>
          <ac:spMkLst>
            <pc:docMk/>
            <pc:sldMk cId="1076766873" sldId="341"/>
            <ac:spMk id="23" creationId="{2633B3B5-CC90-43F0-8714-D31D1F3F0209}"/>
          </ac:spMkLst>
        </pc:spChg>
        <pc:spChg chg="add">
          <ac:chgData name="tanaboon tongbuasirilai" userId="3a6fbbe2-a5cd-4f36-96f1-1e3cf3325333" providerId="ADAL" clId="{52239CD1-260D-4F17-BF4C-C59681810ACB}" dt="2024-01-24T15:03:12.043" v="3527" actId="26606"/>
          <ac:spMkLst>
            <pc:docMk/>
            <pc:sldMk cId="1076766873" sldId="341"/>
            <ac:spMk id="25" creationId="{A8D57A06-A426-446D-B02C-A2DC6B62E45E}"/>
          </ac:spMkLst>
        </pc:spChg>
        <pc:picChg chg="add del mod">
          <ac:chgData name="tanaboon tongbuasirilai" userId="3a6fbbe2-a5cd-4f36-96f1-1e3cf3325333" providerId="ADAL" clId="{52239CD1-260D-4F17-BF4C-C59681810ACB}" dt="2024-01-24T15:03:08.105" v="3525" actId="478"/>
          <ac:picMkLst>
            <pc:docMk/>
            <pc:sldMk cId="1076766873" sldId="341"/>
            <ac:picMk id="3" creationId="{AF2CB201-1E3E-F56D-49B8-67AEA81DAB94}"/>
          </ac:picMkLst>
        </pc:picChg>
        <pc:picChg chg="add mod">
          <ac:chgData name="tanaboon tongbuasirilai" userId="3a6fbbe2-a5cd-4f36-96f1-1e3cf3325333" providerId="ADAL" clId="{52239CD1-260D-4F17-BF4C-C59681810ACB}" dt="2024-01-24T15:03:12.043" v="3527" actId="26606"/>
          <ac:picMkLst>
            <pc:docMk/>
            <pc:sldMk cId="1076766873" sldId="341"/>
            <ac:picMk id="5" creationId="{D4D7CA3E-1397-F869-9884-1FB9A0FD4E0D}"/>
          </ac:picMkLst>
        </pc:picChg>
      </pc:sldChg>
      <pc:sldChg chg="addSp delSp modSp new mod setBg">
        <pc:chgData name="tanaboon tongbuasirilai" userId="3a6fbbe2-a5cd-4f36-96f1-1e3cf3325333" providerId="ADAL" clId="{52239CD1-260D-4F17-BF4C-C59681810ACB}" dt="2024-01-24T16:10:03.259" v="3535" actId="26606"/>
        <pc:sldMkLst>
          <pc:docMk/>
          <pc:sldMk cId="1635177445" sldId="342"/>
        </pc:sldMkLst>
        <pc:spChg chg="del">
          <ac:chgData name="tanaboon tongbuasirilai" userId="3a6fbbe2-a5cd-4f36-96f1-1e3cf3325333" providerId="ADAL" clId="{52239CD1-260D-4F17-BF4C-C59681810ACB}" dt="2024-01-24T16:09:58.794" v="3533" actId="478"/>
          <ac:spMkLst>
            <pc:docMk/>
            <pc:sldMk cId="1635177445" sldId="342"/>
            <ac:spMk id="2" creationId="{20465E4E-1463-337F-71DD-7FCCA045F6B0}"/>
          </ac:spMkLst>
        </pc:spChg>
        <pc:spChg chg="del">
          <ac:chgData name="tanaboon tongbuasirilai" userId="3a6fbbe2-a5cd-4f36-96f1-1e3cf3325333" providerId="ADAL" clId="{52239CD1-260D-4F17-BF4C-C59681810ACB}" dt="2024-01-24T16:09:57.459" v="3532" actId="478"/>
          <ac:spMkLst>
            <pc:docMk/>
            <pc:sldMk cId="1635177445" sldId="342"/>
            <ac:spMk id="3" creationId="{EE85C9C9-5C46-2ABC-2DB2-CF87B1EFBE0D}"/>
          </ac:spMkLst>
        </pc:spChg>
        <pc:spChg chg="add">
          <ac:chgData name="tanaboon tongbuasirilai" userId="3a6fbbe2-a5cd-4f36-96f1-1e3cf3325333" providerId="ADAL" clId="{52239CD1-260D-4F17-BF4C-C59681810ACB}" dt="2024-01-24T16:10:03.259" v="3535" actId="26606"/>
          <ac:spMkLst>
            <pc:docMk/>
            <pc:sldMk cId="1635177445" sldId="342"/>
            <ac:spMk id="10" creationId="{AB8C311F-7253-4AED-9701-7FC0708C41C7}"/>
          </ac:spMkLst>
        </pc:spChg>
        <pc:spChg chg="add">
          <ac:chgData name="tanaboon tongbuasirilai" userId="3a6fbbe2-a5cd-4f36-96f1-1e3cf3325333" providerId="ADAL" clId="{52239CD1-260D-4F17-BF4C-C59681810ACB}" dt="2024-01-24T16:10:03.259" v="3535" actId="26606"/>
          <ac:spMkLst>
            <pc:docMk/>
            <pc:sldMk cId="1635177445" sldId="342"/>
            <ac:spMk id="12" creationId="{E2384209-CB15-4CDF-9D31-C44FD9A3F20D}"/>
          </ac:spMkLst>
        </pc:spChg>
        <pc:spChg chg="add">
          <ac:chgData name="tanaboon tongbuasirilai" userId="3a6fbbe2-a5cd-4f36-96f1-1e3cf3325333" providerId="ADAL" clId="{52239CD1-260D-4F17-BF4C-C59681810ACB}" dt="2024-01-24T16:10:03.259" v="3535" actId="26606"/>
          <ac:spMkLst>
            <pc:docMk/>
            <pc:sldMk cId="1635177445" sldId="342"/>
            <ac:spMk id="14" creationId="{2633B3B5-CC90-43F0-8714-D31D1F3F0209}"/>
          </ac:spMkLst>
        </pc:spChg>
        <pc:spChg chg="add">
          <ac:chgData name="tanaboon tongbuasirilai" userId="3a6fbbe2-a5cd-4f36-96f1-1e3cf3325333" providerId="ADAL" clId="{52239CD1-260D-4F17-BF4C-C59681810ACB}" dt="2024-01-24T16:10:03.259" v="3535" actId="26606"/>
          <ac:spMkLst>
            <pc:docMk/>
            <pc:sldMk cId="1635177445" sldId="342"/>
            <ac:spMk id="16" creationId="{A8D57A06-A426-446D-B02C-A2DC6B62E45E}"/>
          </ac:spMkLst>
        </pc:spChg>
        <pc:picChg chg="add mod">
          <ac:chgData name="tanaboon tongbuasirilai" userId="3a6fbbe2-a5cd-4f36-96f1-1e3cf3325333" providerId="ADAL" clId="{52239CD1-260D-4F17-BF4C-C59681810ACB}" dt="2024-01-24T16:10:03.259" v="3535" actId="26606"/>
          <ac:picMkLst>
            <pc:docMk/>
            <pc:sldMk cId="1635177445" sldId="342"/>
            <ac:picMk id="5" creationId="{BF1C21AB-BCFA-637A-00CA-C59AD8D1D0CD}"/>
          </ac:picMkLst>
        </pc:picChg>
      </pc:sldChg>
      <pc:sldChg chg="addSp delSp modSp new mod setBg">
        <pc:chgData name="tanaboon tongbuasirilai" userId="3a6fbbe2-a5cd-4f36-96f1-1e3cf3325333" providerId="ADAL" clId="{52239CD1-260D-4F17-BF4C-C59681810ACB}" dt="2024-01-24T16:11:12.366" v="3538" actId="26606"/>
        <pc:sldMkLst>
          <pc:docMk/>
          <pc:sldMk cId="3258626636" sldId="343"/>
        </pc:sldMkLst>
        <pc:spChg chg="del">
          <ac:chgData name="tanaboon tongbuasirilai" userId="3a6fbbe2-a5cd-4f36-96f1-1e3cf3325333" providerId="ADAL" clId="{52239CD1-260D-4F17-BF4C-C59681810ACB}" dt="2024-01-24T16:11:07.995" v="3536" actId="478"/>
          <ac:spMkLst>
            <pc:docMk/>
            <pc:sldMk cId="3258626636" sldId="343"/>
            <ac:spMk id="2" creationId="{34D82CC1-6214-FCA1-65AF-95EE8DE05AA5}"/>
          </ac:spMkLst>
        </pc:spChg>
        <pc:spChg chg="del">
          <ac:chgData name="tanaboon tongbuasirilai" userId="3a6fbbe2-a5cd-4f36-96f1-1e3cf3325333" providerId="ADAL" clId="{52239CD1-260D-4F17-BF4C-C59681810ACB}" dt="2024-01-24T16:11:07.995" v="3536" actId="478"/>
          <ac:spMkLst>
            <pc:docMk/>
            <pc:sldMk cId="3258626636" sldId="343"/>
            <ac:spMk id="3" creationId="{3586DDC4-7D3C-4E87-7542-7EF13F0C86BD}"/>
          </ac:spMkLst>
        </pc:spChg>
        <pc:spChg chg="add">
          <ac:chgData name="tanaboon tongbuasirilai" userId="3a6fbbe2-a5cd-4f36-96f1-1e3cf3325333" providerId="ADAL" clId="{52239CD1-260D-4F17-BF4C-C59681810ACB}" dt="2024-01-24T16:11:12.366" v="3538" actId="26606"/>
          <ac:spMkLst>
            <pc:docMk/>
            <pc:sldMk cId="3258626636" sldId="343"/>
            <ac:spMk id="10" creationId="{32BC26D8-82FB-445E-AA49-62A77D7C1EE0}"/>
          </ac:spMkLst>
        </pc:spChg>
        <pc:spChg chg="add">
          <ac:chgData name="tanaboon tongbuasirilai" userId="3a6fbbe2-a5cd-4f36-96f1-1e3cf3325333" providerId="ADAL" clId="{52239CD1-260D-4F17-BF4C-C59681810ACB}" dt="2024-01-24T16:11:12.366" v="3538" actId="26606"/>
          <ac:spMkLst>
            <pc:docMk/>
            <pc:sldMk cId="3258626636" sldId="343"/>
            <ac:spMk id="12" creationId="{CB44330D-EA18-4254-AA95-EB49948539B8}"/>
          </ac:spMkLst>
        </pc:spChg>
        <pc:picChg chg="add mod">
          <ac:chgData name="tanaboon tongbuasirilai" userId="3a6fbbe2-a5cd-4f36-96f1-1e3cf3325333" providerId="ADAL" clId="{52239CD1-260D-4F17-BF4C-C59681810ACB}" dt="2024-01-24T16:11:12.366" v="3538" actId="26606"/>
          <ac:picMkLst>
            <pc:docMk/>
            <pc:sldMk cId="3258626636" sldId="343"/>
            <ac:picMk id="5" creationId="{3D0093E8-C71E-B8E8-11CF-9C0E12B657EA}"/>
          </ac:picMkLst>
        </pc:picChg>
      </pc:sldChg>
      <pc:sldChg chg="addSp delSp modSp new mod setBg">
        <pc:chgData name="tanaboon tongbuasirilai" userId="3a6fbbe2-a5cd-4f36-96f1-1e3cf3325333" providerId="ADAL" clId="{52239CD1-260D-4F17-BF4C-C59681810ACB}" dt="2024-01-24T16:11:32.044" v="3541" actId="26606"/>
        <pc:sldMkLst>
          <pc:docMk/>
          <pc:sldMk cId="822178242" sldId="344"/>
        </pc:sldMkLst>
        <pc:spChg chg="del">
          <ac:chgData name="tanaboon tongbuasirilai" userId="3a6fbbe2-a5cd-4f36-96f1-1e3cf3325333" providerId="ADAL" clId="{52239CD1-260D-4F17-BF4C-C59681810ACB}" dt="2024-01-24T16:11:16.304" v="3539" actId="478"/>
          <ac:spMkLst>
            <pc:docMk/>
            <pc:sldMk cId="822178242" sldId="344"/>
            <ac:spMk id="2" creationId="{7D3DAB8F-668A-B108-BDE6-1D02E8987A50}"/>
          </ac:spMkLst>
        </pc:spChg>
        <pc:spChg chg="del">
          <ac:chgData name="tanaboon tongbuasirilai" userId="3a6fbbe2-a5cd-4f36-96f1-1e3cf3325333" providerId="ADAL" clId="{52239CD1-260D-4F17-BF4C-C59681810ACB}" dt="2024-01-24T16:11:16.304" v="3539" actId="478"/>
          <ac:spMkLst>
            <pc:docMk/>
            <pc:sldMk cId="822178242" sldId="344"/>
            <ac:spMk id="3" creationId="{0456C627-6E27-F289-1AE7-E7841C93A416}"/>
          </ac:spMkLst>
        </pc:spChg>
        <pc:spChg chg="add">
          <ac:chgData name="tanaboon tongbuasirilai" userId="3a6fbbe2-a5cd-4f36-96f1-1e3cf3325333" providerId="ADAL" clId="{52239CD1-260D-4F17-BF4C-C59681810ACB}" dt="2024-01-24T16:11:32.044" v="3541" actId="26606"/>
          <ac:spMkLst>
            <pc:docMk/>
            <pc:sldMk cId="822178242" sldId="344"/>
            <ac:spMk id="10" creationId="{AB8C311F-7253-4AED-9701-7FC0708C41C7}"/>
          </ac:spMkLst>
        </pc:spChg>
        <pc:spChg chg="add">
          <ac:chgData name="tanaboon tongbuasirilai" userId="3a6fbbe2-a5cd-4f36-96f1-1e3cf3325333" providerId="ADAL" clId="{52239CD1-260D-4F17-BF4C-C59681810ACB}" dt="2024-01-24T16:11:32.044" v="3541" actId="26606"/>
          <ac:spMkLst>
            <pc:docMk/>
            <pc:sldMk cId="822178242" sldId="344"/>
            <ac:spMk id="12" creationId="{E2384209-CB15-4CDF-9D31-C44FD9A3F20D}"/>
          </ac:spMkLst>
        </pc:spChg>
        <pc:spChg chg="add">
          <ac:chgData name="tanaboon tongbuasirilai" userId="3a6fbbe2-a5cd-4f36-96f1-1e3cf3325333" providerId="ADAL" clId="{52239CD1-260D-4F17-BF4C-C59681810ACB}" dt="2024-01-24T16:11:32.044" v="3541" actId="26606"/>
          <ac:spMkLst>
            <pc:docMk/>
            <pc:sldMk cId="822178242" sldId="344"/>
            <ac:spMk id="14" creationId="{2633B3B5-CC90-43F0-8714-D31D1F3F0209}"/>
          </ac:spMkLst>
        </pc:spChg>
        <pc:spChg chg="add">
          <ac:chgData name="tanaboon tongbuasirilai" userId="3a6fbbe2-a5cd-4f36-96f1-1e3cf3325333" providerId="ADAL" clId="{52239CD1-260D-4F17-BF4C-C59681810ACB}" dt="2024-01-24T16:11:32.044" v="3541" actId="26606"/>
          <ac:spMkLst>
            <pc:docMk/>
            <pc:sldMk cId="822178242" sldId="344"/>
            <ac:spMk id="16" creationId="{A8D57A06-A426-446D-B02C-A2DC6B62E45E}"/>
          </ac:spMkLst>
        </pc:spChg>
        <pc:picChg chg="add mod">
          <ac:chgData name="tanaboon tongbuasirilai" userId="3a6fbbe2-a5cd-4f36-96f1-1e3cf3325333" providerId="ADAL" clId="{52239CD1-260D-4F17-BF4C-C59681810ACB}" dt="2024-01-24T16:11:32.044" v="3541" actId="26606"/>
          <ac:picMkLst>
            <pc:docMk/>
            <pc:sldMk cId="822178242" sldId="344"/>
            <ac:picMk id="5" creationId="{843FD645-2B24-902B-1087-CFA3CE3D4F45}"/>
          </ac:picMkLst>
        </pc:picChg>
      </pc:sldChg>
      <pc:sldChg chg="addSp delSp modSp new mod setBg">
        <pc:chgData name="tanaboon tongbuasirilai" userId="3a6fbbe2-a5cd-4f36-96f1-1e3cf3325333" providerId="ADAL" clId="{52239CD1-260D-4F17-BF4C-C59681810ACB}" dt="2024-01-24T16:11:56.235" v="3545" actId="27614"/>
        <pc:sldMkLst>
          <pc:docMk/>
          <pc:sldMk cId="1287059102" sldId="345"/>
        </pc:sldMkLst>
        <pc:spChg chg="del">
          <ac:chgData name="tanaboon tongbuasirilai" userId="3a6fbbe2-a5cd-4f36-96f1-1e3cf3325333" providerId="ADAL" clId="{52239CD1-260D-4F17-BF4C-C59681810ACB}" dt="2024-01-24T16:11:37.790" v="3542" actId="478"/>
          <ac:spMkLst>
            <pc:docMk/>
            <pc:sldMk cId="1287059102" sldId="345"/>
            <ac:spMk id="2" creationId="{E1E47B5B-4670-4291-0412-B2EA75A8E6E1}"/>
          </ac:spMkLst>
        </pc:spChg>
        <pc:spChg chg="del">
          <ac:chgData name="tanaboon tongbuasirilai" userId="3a6fbbe2-a5cd-4f36-96f1-1e3cf3325333" providerId="ADAL" clId="{52239CD1-260D-4F17-BF4C-C59681810ACB}" dt="2024-01-24T16:11:37.790" v="3542" actId="478"/>
          <ac:spMkLst>
            <pc:docMk/>
            <pc:sldMk cId="1287059102" sldId="345"/>
            <ac:spMk id="3" creationId="{A324FB99-1110-8E73-337E-4F1026DEFFD1}"/>
          </ac:spMkLst>
        </pc:spChg>
        <pc:spChg chg="add">
          <ac:chgData name="tanaboon tongbuasirilai" userId="3a6fbbe2-a5cd-4f36-96f1-1e3cf3325333" providerId="ADAL" clId="{52239CD1-260D-4F17-BF4C-C59681810ACB}" dt="2024-01-24T16:11:50.826" v="3544" actId="26606"/>
          <ac:spMkLst>
            <pc:docMk/>
            <pc:sldMk cId="1287059102" sldId="345"/>
            <ac:spMk id="10" creationId="{32BC26D8-82FB-445E-AA49-62A77D7C1EE0}"/>
          </ac:spMkLst>
        </pc:spChg>
        <pc:spChg chg="add">
          <ac:chgData name="tanaboon tongbuasirilai" userId="3a6fbbe2-a5cd-4f36-96f1-1e3cf3325333" providerId="ADAL" clId="{52239CD1-260D-4F17-BF4C-C59681810ACB}" dt="2024-01-24T16:11:50.826" v="3544" actId="26606"/>
          <ac:spMkLst>
            <pc:docMk/>
            <pc:sldMk cId="1287059102" sldId="345"/>
            <ac:spMk id="12" creationId="{CB44330D-EA18-4254-AA95-EB49948539B8}"/>
          </ac:spMkLst>
        </pc:spChg>
        <pc:picChg chg="add mod">
          <ac:chgData name="tanaboon tongbuasirilai" userId="3a6fbbe2-a5cd-4f36-96f1-1e3cf3325333" providerId="ADAL" clId="{52239CD1-260D-4F17-BF4C-C59681810ACB}" dt="2024-01-24T16:11:56.235" v="3545" actId="27614"/>
          <ac:picMkLst>
            <pc:docMk/>
            <pc:sldMk cId="1287059102" sldId="345"/>
            <ac:picMk id="5" creationId="{2AD1ED31-F417-F435-2F78-24D33E4FC55D}"/>
          </ac:picMkLst>
        </pc:picChg>
      </pc:sldChg>
      <pc:sldChg chg="addSp modSp new mod ord setBg">
        <pc:chgData name="tanaboon tongbuasirilai" userId="3a6fbbe2-a5cd-4f36-96f1-1e3cf3325333" providerId="ADAL" clId="{52239CD1-260D-4F17-BF4C-C59681810ACB}" dt="2024-01-24T16:16:24.471" v="3559"/>
        <pc:sldMkLst>
          <pc:docMk/>
          <pc:sldMk cId="1463497529" sldId="346"/>
        </pc:sldMkLst>
        <pc:spChg chg="add">
          <ac:chgData name="tanaboon tongbuasirilai" userId="3a6fbbe2-a5cd-4f36-96f1-1e3cf3325333" providerId="ADAL" clId="{52239CD1-260D-4F17-BF4C-C59681810ACB}" dt="2024-01-24T16:12:35.436" v="3550" actId="26606"/>
          <ac:spMkLst>
            <pc:docMk/>
            <pc:sldMk cId="1463497529" sldId="346"/>
            <ac:spMk id="8" creationId="{AB8C311F-7253-4AED-9701-7FC0708C41C7}"/>
          </ac:spMkLst>
        </pc:spChg>
        <pc:spChg chg="add">
          <ac:chgData name="tanaboon tongbuasirilai" userId="3a6fbbe2-a5cd-4f36-96f1-1e3cf3325333" providerId="ADAL" clId="{52239CD1-260D-4F17-BF4C-C59681810ACB}" dt="2024-01-24T16:12:35.436" v="3550" actId="26606"/>
          <ac:spMkLst>
            <pc:docMk/>
            <pc:sldMk cId="1463497529" sldId="346"/>
            <ac:spMk id="10" creationId="{E2384209-CB15-4CDF-9D31-C44FD9A3F20D}"/>
          </ac:spMkLst>
        </pc:spChg>
        <pc:spChg chg="add">
          <ac:chgData name="tanaboon tongbuasirilai" userId="3a6fbbe2-a5cd-4f36-96f1-1e3cf3325333" providerId="ADAL" clId="{52239CD1-260D-4F17-BF4C-C59681810ACB}" dt="2024-01-24T16:12:35.436" v="3550" actId="26606"/>
          <ac:spMkLst>
            <pc:docMk/>
            <pc:sldMk cId="1463497529" sldId="346"/>
            <ac:spMk id="12" creationId="{2633B3B5-CC90-43F0-8714-D31D1F3F0209}"/>
          </ac:spMkLst>
        </pc:spChg>
        <pc:spChg chg="add">
          <ac:chgData name="tanaboon tongbuasirilai" userId="3a6fbbe2-a5cd-4f36-96f1-1e3cf3325333" providerId="ADAL" clId="{52239CD1-260D-4F17-BF4C-C59681810ACB}" dt="2024-01-24T16:12:35.436" v="3550" actId="26606"/>
          <ac:spMkLst>
            <pc:docMk/>
            <pc:sldMk cId="1463497529" sldId="346"/>
            <ac:spMk id="14" creationId="{A8D57A06-A426-446D-B02C-A2DC6B62E45E}"/>
          </ac:spMkLst>
        </pc:spChg>
        <pc:picChg chg="add mod">
          <ac:chgData name="tanaboon tongbuasirilai" userId="3a6fbbe2-a5cd-4f36-96f1-1e3cf3325333" providerId="ADAL" clId="{52239CD1-260D-4F17-BF4C-C59681810ACB}" dt="2024-01-24T16:12:35.436" v="3550" actId="26606"/>
          <ac:picMkLst>
            <pc:docMk/>
            <pc:sldMk cId="1463497529" sldId="346"/>
            <ac:picMk id="3" creationId="{1D43C237-2338-9062-768C-8C76822D16C5}"/>
          </ac:picMkLst>
        </pc:picChg>
      </pc:sldChg>
      <pc:sldChg chg="addSp modSp new del mod ord setBg">
        <pc:chgData name="tanaboon tongbuasirilai" userId="3a6fbbe2-a5cd-4f36-96f1-1e3cf3325333" providerId="ADAL" clId="{52239CD1-260D-4F17-BF4C-C59681810ACB}" dt="2024-01-24T16:16:43.563" v="3562" actId="47"/>
        <pc:sldMkLst>
          <pc:docMk/>
          <pc:sldMk cId="1875397266" sldId="347"/>
        </pc:sldMkLst>
        <pc:spChg chg="add">
          <ac:chgData name="tanaboon tongbuasirilai" userId="3a6fbbe2-a5cd-4f36-96f1-1e3cf3325333" providerId="ADAL" clId="{52239CD1-260D-4F17-BF4C-C59681810ACB}" dt="2024-01-24T16:15:37.385" v="3552" actId="26606"/>
          <ac:spMkLst>
            <pc:docMk/>
            <pc:sldMk cId="1875397266" sldId="347"/>
            <ac:spMk id="8" creationId="{AB8C311F-7253-4AED-9701-7FC0708C41C7}"/>
          </ac:spMkLst>
        </pc:spChg>
        <pc:spChg chg="add">
          <ac:chgData name="tanaboon tongbuasirilai" userId="3a6fbbe2-a5cd-4f36-96f1-1e3cf3325333" providerId="ADAL" clId="{52239CD1-260D-4F17-BF4C-C59681810ACB}" dt="2024-01-24T16:15:37.385" v="3552" actId="26606"/>
          <ac:spMkLst>
            <pc:docMk/>
            <pc:sldMk cId="1875397266" sldId="347"/>
            <ac:spMk id="10" creationId="{E2384209-CB15-4CDF-9D31-C44FD9A3F20D}"/>
          </ac:spMkLst>
        </pc:spChg>
        <pc:spChg chg="add">
          <ac:chgData name="tanaboon tongbuasirilai" userId="3a6fbbe2-a5cd-4f36-96f1-1e3cf3325333" providerId="ADAL" clId="{52239CD1-260D-4F17-BF4C-C59681810ACB}" dt="2024-01-24T16:15:37.385" v="3552" actId="26606"/>
          <ac:spMkLst>
            <pc:docMk/>
            <pc:sldMk cId="1875397266" sldId="347"/>
            <ac:spMk id="12" creationId="{2633B3B5-CC90-43F0-8714-D31D1F3F0209}"/>
          </ac:spMkLst>
        </pc:spChg>
        <pc:spChg chg="add">
          <ac:chgData name="tanaboon tongbuasirilai" userId="3a6fbbe2-a5cd-4f36-96f1-1e3cf3325333" providerId="ADAL" clId="{52239CD1-260D-4F17-BF4C-C59681810ACB}" dt="2024-01-24T16:15:37.385" v="3552" actId="26606"/>
          <ac:spMkLst>
            <pc:docMk/>
            <pc:sldMk cId="1875397266" sldId="347"/>
            <ac:spMk id="14" creationId="{A8D57A06-A426-446D-B02C-A2DC6B62E45E}"/>
          </ac:spMkLst>
        </pc:spChg>
        <pc:picChg chg="add mod">
          <ac:chgData name="tanaboon tongbuasirilai" userId="3a6fbbe2-a5cd-4f36-96f1-1e3cf3325333" providerId="ADAL" clId="{52239CD1-260D-4F17-BF4C-C59681810ACB}" dt="2024-01-24T16:15:40.759" v="3555" actId="27614"/>
          <ac:picMkLst>
            <pc:docMk/>
            <pc:sldMk cId="1875397266" sldId="347"/>
            <ac:picMk id="3" creationId="{4C4B6303-CDD6-F018-405E-4EC6ED16F54A}"/>
          </ac:picMkLst>
        </pc:picChg>
      </pc:sldChg>
      <pc:sldChg chg="addSp modSp new mod setBg">
        <pc:chgData name="tanaboon tongbuasirilai" userId="3a6fbbe2-a5cd-4f36-96f1-1e3cf3325333" providerId="ADAL" clId="{52239CD1-260D-4F17-BF4C-C59681810ACB}" dt="2024-01-24T16:17:23.355" v="3564" actId="26606"/>
        <pc:sldMkLst>
          <pc:docMk/>
          <pc:sldMk cId="597370768" sldId="348"/>
        </pc:sldMkLst>
        <pc:spChg chg="add">
          <ac:chgData name="tanaboon tongbuasirilai" userId="3a6fbbe2-a5cd-4f36-96f1-1e3cf3325333" providerId="ADAL" clId="{52239CD1-260D-4F17-BF4C-C59681810ACB}" dt="2024-01-24T16:17:23.355" v="3564" actId="26606"/>
          <ac:spMkLst>
            <pc:docMk/>
            <pc:sldMk cId="597370768" sldId="348"/>
            <ac:spMk id="8" creationId="{AB8C311F-7253-4AED-9701-7FC0708C41C7}"/>
          </ac:spMkLst>
        </pc:spChg>
        <pc:spChg chg="add">
          <ac:chgData name="tanaboon tongbuasirilai" userId="3a6fbbe2-a5cd-4f36-96f1-1e3cf3325333" providerId="ADAL" clId="{52239CD1-260D-4F17-BF4C-C59681810ACB}" dt="2024-01-24T16:17:23.355" v="3564" actId="26606"/>
          <ac:spMkLst>
            <pc:docMk/>
            <pc:sldMk cId="597370768" sldId="348"/>
            <ac:spMk id="10" creationId="{E2384209-CB15-4CDF-9D31-C44FD9A3F20D}"/>
          </ac:spMkLst>
        </pc:spChg>
        <pc:spChg chg="add">
          <ac:chgData name="tanaboon tongbuasirilai" userId="3a6fbbe2-a5cd-4f36-96f1-1e3cf3325333" providerId="ADAL" clId="{52239CD1-260D-4F17-BF4C-C59681810ACB}" dt="2024-01-24T16:17:23.355" v="3564" actId="26606"/>
          <ac:spMkLst>
            <pc:docMk/>
            <pc:sldMk cId="597370768" sldId="348"/>
            <ac:spMk id="12" creationId="{2633B3B5-CC90-43F0-8714-D31D1F3F0209}"/>
          </ac:spMkLst>
        </pc:spChg>
        <pc:spChg chg="add">
          <ac:chgData name="tanaboon tongbuasirilai" userId="3a6fbbe2-a5cd-4f36-96f1-1e3cf3325333" providerId="ADAL" clId="{52239CD1-260D-4F17-BF4C-C59681810ACB}" dt="2024-01-24T16:17:23.355" v="3564" actId="26606"/>
          <ac:spMkLst>
            <pc:docMk/>
            <pc:sldMk cId="597370768" sldId="348"/>
            <ac:spMk id="14" creationId="{A8D57A06-A426-446D-B02C-A2DC6B62E45E}"/>
          </ac:spMkLst>
        </pc:spChg>
        <pc:picChg chg="add mod">
          <ac:chgData name="tanaboon tongbuasirilai" userId="3a6fbbe2-a5cd-4f36-96f1-1e3cf3325333" providerId="ADAL" clId="{52239CD1-260D-4F17-BF4C-C59681810ACB}" dt="2024-01-24T16:17:23.355" v="3564" actId="26606"/>
          <ac:picMkLst>
            <pc:docMk/>
            <pc:sldMk cId="597370768" sldId="348"/>
            <ac:picMk id="3" creationId="{336E9A67-35DA-2B52-42D1-0C977927AF89}"/>
          </ac:picMkLst>
        </pc:picChg>
      </pc:sldChg>
      <pc:sldChg chg="addSp new mod">
        <pc:chgData name="tanaboon tongbuasirilai" userId="3a6fbbe2-a5cd-4f36-96f1-1e3cf3325333" providerId="ADAL" clId="{52239CD1-260D-4F17-BF4C-C59681810ACB}" dt="2024-01-24T16:16:19.164" v="3557" actId="22"/>
        <pc:sldMkLst>
          <pc:docMk/>
          <pc:sldMk cId="3506528049" sldId="349"/>
        </pc:sldMkLst>
        <pc:picChg chg="add">
          <ac:chgData name="tanaboon tongbuasirilai" userId="3a6fbbe2-a5cd-4f36-96f1-1e3cf3325333" providerId="ADAL" clId="{52239CD1-260D-4F17-BF4C-C59681810ACB}" dt="2024-01-24T16:16:19.164" v="3557" actId="22"/>
          <ac:picMkLst>
            <pc:docMk/>
            <pc:sldMk cId="3506528049" sldId="349"/>
            <ac:picMk id="3" creationId="{0B2CBE90-8FD0-A8E2-8724-4927D656089D}"/>
          </ac:picMkLst>
        </pc:picChg>
      </pc:sldChg>
      <pc:sldChg chg="addSp new mod">
        <pc:chgData name="tanaboon tongbuasirilai" userId="3a6fbbe2-a5cd-4f36-96f1-1e3cf3325333" providerId="ADAL" clId="{52239CD1-260D-4F17-BF4C-C59681810ACB}" dt="2024-01-24T16:16:40.980" v="3561" actId="22"/>
        <pc:sldMkLst>
          <pc:docMk/>
          <pc:sldMk cId="1391926659" sldId="350"/>
        </pc:sldMkLst>
        <pc:picChg chg="add">
          <ac:chgData name="tanaboon tongbuasirilai" userId="3a6fbbe2-a5cd-4f36-96f1-1e3cf3325333" providerId="ADAL" clId="{52239CD1-260D-4F17-BF4C-C59681810ACB}" dt="2024-01-24T16:16:40.980" v="3561" actId="22"/>
          <ac:picMkLst>
            <pc:docMk/>
            <pc:sldMk cId="1391926659" sldId="350"/>
            <ac:picMk id="3" creationId="{3559857F-7C04-3039-7EB8-C092968CD29A}"/>
          </ac:picMkLst>
        </pc:picChg>
      </pc:sldChg>
      <pc:sldChg chg="addSp modSp new mod setBg">
        <pc:chgData name="tanaboon tongbuasirilai" userId="3a6fbbe2-a5cd-4f36-96f1-1e3cf3325333" providerId="ADAL" clId="{52239CD1-260D-4F17-BF4C-C59681810ACB}" dt="2024-01-24T16:17:50.261" v="3567" actId="26606"/>
        <pc:sldMkLst>
          <pc:docMk/>
          <pc:sldMk cId="2715688820" sldId="351"/>
        </pc:sldMkLst>
        <pc:spChg chg="add">
          <ac:chgData name="tanaboon tongbuasirilai" userId="3a6fbbe2-a5cd-4f36-96f1-1e3cf3325333" providerId="ADAL" clId="{52239CD1-260D-4F17-BF4C-C59681810ACB}" dt="2024-01-24T16:17:50.261" v="3567" actId="26606"/>
          <ac:spMkLst>
            <pc:docMk/>
            <pc:sldMk cId="2715688820" sldId="351"/>
            <ac:spMk id="8" creationId="{32BC26D8-82FB-445E-AA49-62A77D7C1EE0}"/>
          </ac:spMkLst>
        </pc:spChg>
        <pc:spChg chg="add">
          <ac:chgData name="tanaboon tongbuasirilai" userId="3a6fbbe2-a5cd-4f36-96f1-1e3cf3325333" providerId="ADAL" clId="{52239CD1-260D-4F17-BF4C-C59681810ACB}" dt="2024-01-24T16:17:50.261" v="3567" actId="26606"/>
          <ac:spMkLst>
            <pc:docMk/>
            <pc:sldMk cId="2715688820" sldId="351"/>
            <ac:spMk id="10" creationId="{CB44330D-EA18-4254-AA95-EB49948539B8}"/>
          </ac:spMkLst>
        </pc:spChg>
        <pc:picChg chg="add mod">
          <ac:chgData name="tanaboon tongbuasirilai" userId="3a6fbbe2-a5cd-4f36-96f1-1e3cf3325333" providerId="ADAL" clId="{52239CD1-260D-4F17-BF4C-C59681810ACB}" dt="2024-01-24T16:17:50.261" v="3567" actId="26606"/>
          <ac:picMkLst>
            <pc:docMk/>
            <pc:sldMk cId="2715688820" sldId="351"/>
            <ac:picMk id="3" creationId="{6DC68D0A-5FF3-2534-3F7F-1097300166A8}"/>
          </ac:picMkLst>
        </pc:picChg>
      </pc:sldChg>
      <pc:sldChg chg="addSp delSp modSp new mod setBg">
        <pc:chgData name="tanaboon tongbuasirilai" userId="3a6fbbe2-a5cd-4f36-96f1-1e3cf3325333" providerId="ADAL" clId="{52239CD1-260D-4F17-BF4C-C59681810ACB}" dt="2024-01-24T16:19:04.046" v="3574" actId="26606"/>
        <pc:sldMkLst>
          <pc:docMk/>
          <pc:sldMk cId="2825839803" sldId="352"/>
        </pc:sldMkLst>
        <pc:spChg chg="add del">
          <ac:chgData name="tanaboon tongbuasirilai" userId="3a6fbbe2-a5cd-4f36-96f1-1e3cf3325333" providerId="ADAL" clId="{52239CD1-260D-4F17-BF4C-C59681810ACB}" dt="2024-01-24T16:19:04.046" v="3574" actId="26606"/>
          <ac:spMkLst>
            <pc:docMk/>
            <pc:sldMk cId="2825839803" sldId="352"/>
            <ac:spMk id="8" creationId="{AB8C311F-7253-4AED-9701-7FC0708C41C7}"/>
          </ac:spMkLst>
        </pc:spChg>
        <pc:spChg chg="add del">
          <ac:chgData name="tanaboon tongbuasirilai" userId="3a6fbbe2-a5cd-4f36-96f1-1e3cf3325333" providerId="ADAL" clId="{52239CD1-260D-4F17-BF4C-C59681810ACB}" dt="2024-01-24T16:19:04.046" v="3574" actId="26606"/>
          <ac:spMkLst>
            <pc:docMk/>
            <pc:sldMk cId="2825839803" sldId="352"/>
            <ac:spMk id="10" creationId="{E2384209-CB15-4CDF-9D31-C44FD9A3F20D}"/>
          </ac:spMkLst>
        </pc:spChg>
        <pc:spChg chg="add del">
          <ac:chgData name="tanaboon tongbuasirilai" userId="3a6fbbe2-a5cd-4f36-96f1-1e3cf3325333" providerId="ADAL" clId="{52239CD1-260D-4F17-BF4C-C59681810ACB}" dt="2024-01-24T16:19:04.046" v="3574" actId="26606"/>
          <ac:spMkLst>
            <pc:docMk/>
            <pc:sldMk cId="2825839803" sldId="352"/>
            <ac:spMk id="12" creationId="{2633B3B5-CC90-43F0-8714-D31D1F3F0209}"/>
          </ac:spMkLst>
        </pc:spChg>
        <pc:spChg chg="add del">
          <ac:chgData name="tanaboon tongbuasirilai" userId="3a6fbbe2-a5cd-4f36-96f1-1e3cf3325333" providerId="ADAL" clId="{52239CD1-260D-4F17-BF4C-C59681810ACB}" dt="2024-01-24T16:19:04.046" v="3574" actId="26606"/>
          <ac:spMkLst>
            <pc:docMk/>
            <pc:sldMk cId="2825839803" sldId="352"/>
            <ac:spMk id="14" creationId="{A8D57A06-A426-446D-B02C-A2DC6B62E45E}"/>
          </ac:spMkLst>
        </pc:spChg>
        <pc:spChg chg="add">
          <ac:chgData name="tanaboon tongbuasirilai" userId="3a6fbbe2-a5cd-4f36-96f1-1e3cf3325333" providerId="ADAL" clId="{52239CD1-260D-4F17-BF4C-C59681810ACB}" dt="2024-01-24T16:19:04.046" v="3574" actId="26606"/>
          <ac:spMkLst>
            <pc:docMk/>
            <pc:sldMk cId="2825839803" sldId="352"/>
            <ac:spMk id="19" creationId="{AB8C311F-7253-4AED-9701-7FC0708C41C7}"/>
          </ac:spMkLst>
        </pc:spChg>
        <pc:spChg chg="add">
          <ac:chgData name="tanaboon tongbuasirilai" userId="3a6fbbe2-a5cd-4f36-96f1-1e3cf3325333" providerId="ADAL" clId="{52239CD1-260D-4F17-BF4C-C59681810ACB}" dt="2024-01-24T16:19:04.046" v="3574" actId="26606"/>
          <ac:spMkLst>
            <pc:docMk/>
            <pc:sldMk cId="2825839803" sldId="352"/>
            <ac:spMk id="21" creationId="{E2384209-CB15-4CDF-9D31-C44FD9A3F20D}"/>
          </ac:spMkLst>
        </pc:spChg>
        <pc:spChg chg="add">
          <ac:chgData name="tanaboon tongbuasirilai" userId="3a6fbbe2-a5cd-4f36-96f1-1e3cf3325333" providerId="ADAL" clId="{52239CD1-260D-4F17-BF4C-C59681810ACB}" dt="2024-01-24T16:19:04.046" v="3574" actId="26606"/>
          <ac:spMkLst>
            <pc:docMk/>
            <pc:sldMk cId="2825839803" sldId="352"/>
            <ac:spMk id="23" creationId="{2633B3B5-CC90-43F0-8714-D31D1F3F0209}"/>
          </ac:spMkLst>
        </pc:spChg>
        <pc:spChg chg="add">
          <ac:chgData name="tanaboon tongbuasirilai" userId="3a6fbbe2-a5cd-4f36-96f1-1e3cf3325333" providerId="ADAL" clId="{52239CD1-260D-4F17-BF4C-C59681810ACB}" dt="2024-01-24T16:19:04.046" v="3574" actId="26606"/>
          <ac:spMkLst>
            <pc:docMk/>
            <pc:sldMk cId="2825839803" sldId="352"/>
            <ac:spMk id="25" creationId="{A8D57A06-A426-446D-B02C-A2DC6B62E45E}"/>
          </ac:spMkLst>
        </pc:spChg>
        <pc:picChg chg="add del mod">
          <ac:chgData name="tanaboon tongbuasirilai" userId="3a6fbbe2-a5cd-4f36-96f1-1e3cf3325333" providerId="ADAL" clId="{52239CD1-260D-4F17-BF4C-C59681810ACB}" dt="2024-01-24T16:19:01.131" v="3572" actId="478"/>
          <ac:picMkLst>
            <pc:docMk/>
            <pc:sldMk cId="2825839803" sldId="352"/>
            <ac:picMk id="3" creationId="{AF84F7EC-062C-0710-10E1-F4DBC4FE0FBA}"/>
          </ac:picMkLst>
        </pc:picChg>
        <pc:picChg chg="add mod">
          <ac:chgData name="tanaboon tongbuasirilai" userId="3a6fbbe2-a5cd-4f36-96f1-1e3cf3325333" providerId="ADAL" clId="{52239CD1-260D-4F17-BF4C-C59681810ACB}" dt="2024-01-24T16:19:04.046" v="3574" actId="26606"/>
          <ac:picMkLst>
            <pc:docMk/>
            <pc:sldMk cId="2825839803" sldId="352"/>
            <ac:picMk id="5" creationId="{B3609B57-9052-5468-50C4-5AEC97167F32}"/>
          </ac:picMkLst>
        </pc:picChg>
      </pc:sldChg>
      <pc:sldChg chg="new del">
        <pc:chgData name="tanaboon tongbuasirilai" userId="3a6fbbe2-a5cd-4f36-96f1-1e3cf3325333" providerId="ADAL" clId="{52239CD1-260D-4F17-BF4C-C59681810ACB}" dt="2024-01-25T08:31:28.784" v="4230" actId="47"/>
        <pc:sldMkLst>
          <pc:docMk/>
          <pc:sldMk cId="3830573873" sldId="353"/>
        </pc:sldMkLst>
      </pc:sldChg>
      <pc:sldChg chg="new del">
        <pc:chgData name="tanaboon tongbuasirilai" userId="3a6fbbe2-a5cd-4f36-96f1-1e3cf3325333" providerId="ADAL" clId="{52239CD1-260D-4F17-BF4C-C59681810ACB}" dt="2024-01-25T08:31:23.623" v="4229" actId="47"/>
        <pc:sldMkLst>
          <pc:docMk/>
          <pc:sldMk cId="112572907" sldId="354"/>
        </pc:sldMkLst>
      </pc:sldChg>
      <pc:sldChg chg="modSp new del mod">
        <pc:chgData name="tanaboon tongbuasirilai" userId="3a6fbbe2-a5cd-4f36-96f1-1e3cf3325333" providerId="ADAL" clId="{52239CD1-260D-4F17-BF4C-C59681810ACB}" dt="2024-01-25T07:49:02.858" v="3631" actId="47"/>
        <pc:sldMkLst>
          <pc:docMk/>
          <pc:sldMk cId="3939541648" sldId="354"/>
        </pc:sldMkLst>
        <pc:spChg chg="mod">
          <ac:chgData name="tanaboon tongbuasirilai" userId="3a6fbbe2-a5cd-4f36-96f1-1e3cf3325333" providerId="ADAL" clId="{52239CD1-260D-4F17-BF4C-C59681810ACB}" dt="2024-01-25T07:48:03.146" v="3609" actId="20577"/>
          <ac:spMkLst>
            <pc:docMk/>
            <pc:sldMk cId="3939541648" sldId="354"/>
            <ac:spMk id="2" creationId="{1832D26D-1676-C877-DD6D-D8F8B7DA1153}"/>
          </ac:spMkLst>
        </pc:spChg>
      </pc:sldChg>
      <pc:sldChg chg="addSp modSp new mod setBg">
        <pc:chgData name="tanaboon tongbuasirilai" userId="3a6fbbe2-a5cd-4f36-96f1-1e3cf3325333" providerId="ADAL" clId="{52239CD1-260D-4F17-BF4C-C59681810ACB}" dt="2024-01-25T08:31:14.170" v="4228" actId="20577"/>
        <pc:sldMkLst>
          <pc:docMk/>
          <pc:sldMk cId="3659409761" sldId="355"/>
        </pc:sldMkLst>
        <pc:spChg chg="mod">
          <ac:chgData name="tanaboon tongbuasirilai" userId="3a6fbbe2-a5cd-4f36-96f1-1e3cf3325333" providerId="ADAL" clId="{52239CD1-260D-4F17-BF4C-C59681810ACB}" dt="2024-01-25T08:27:01.342" v="4152" actId="26606"/>
          <ac:spMkLst>
            <pc:docMk/>
            <pc:sldMk cId="3659409761" sldId="355"/>
            <ac:spMk id="2" creationId="{335AD5DC-59AC-98E9-DD3D-994BBA35DFD2}"/>
          </ac:spMkLst>
        </pc:spChg>
        <pc:spChg chg="mod">
          <ac:chgData name="tanaboon tongbuasirilai" userId="3a6fbbe2-a5cd-4f36-96f1-1e3cf3325333" providerId="ADAL" clId="{52239CD1-260D-4F17-BF4C-C59681810ACB}" dt="2024-01-25T08:31:14.170" v="4228" actId="20577"/>
          <ac:spMkLst>
            <pc:docMk/>
            <pc:sldMk cId="3659409761" sldId="355"/>
            <ac:spMk id="3" creationId="{A6F5452E-40DE-061F-775E-8251207EAC5C}"/>
          </ac:spMkLst>
        </pc:spChg>
        <pc:spChg chg="add">
          <ac:chgData name="tanaboon tongbuasirilai" userId="3a6fbbe2-a5cd-4f36-96f1-1e3cf3325333" providerId="ADAL" clId="{52239CD1-260D-4F17-BF4C-C59681810ACB}" dt="2024-01-25T08:27:01.342" v="4152" actId="26606"/>
          <ac:spMkLst>
            <pc:docMk/>
            <pc:sldMk cId="3659409761" sldId="355"/>
            <ac:spMk id="9" creationId="{E51BA4DF-2BD4-4EC2-B1DB-B27C8AC71864}"/>
          </ac:spMkLst>
        </pc:spChg>
        <pc:picChg chg="add">
          <ac:chgData name="tanaboon tongbuasirilai" userId="3a6fbbe2-a5cd-4f36-96f1-1e3cf3325333" providerId="ADAL" clId="{52239CD1-260D-4F17-BF4C-C59681810ACB}" dt="2024-01-25T08:27:01.342" v="4152" actId="26606"/>
          <ac:picMkLst>
            <pc:docMk/>
            <pc:sldMk cId="3659409761" sldId="355"/>
            <ac:picMk id="5" creationId="{E01C016E-0BE2-D2CD-0481-061FA3669306}"/>
          </ac:picMkLst>
        </pc:picChg>
      </pc:sldChg>
    </pc:docChg>
  </pc:docChgLst>
  <pc:docChgLst>
    <pc:chgData name="tanaboon tongbuasirilai" userId="3a6fbbe2-a5cd-4f36-96f1-1e3cf3325333" providerId="ADAL" clId="{F6C53C6B-9DA4-4AF0-88F7-D0ED1D6711F5}"/>
    <pc:docChg chg="undo redo custSel addSld modSld">
      <pc:chgData name="tanaboon tongbuasirilai" userId="3a6fbbe2-a5cd-4f36-96f1-1e3cf3325333" providerId="ADAL" clId="{F6C53C6B-9DA4-4AF0-88F7-D0ED1D6711F5}" dt="2024-09-19T09:32:38.174" v="7575" actId="20577"/>
      <pc:docMkLst>
        <pc:docMk/>
      </pc:docMkLst>
      <pc:sldChg chg="modNotesTx">
        <pc:chgData name="tanaboon tongbuasirilai" userId="3a6fbbe2-a5cd-4f36-96f1-1e3cf3325333" providerId="ADAL" clId="{F6C53C6B-9DA4-4AF0-88F7-D0ED1D6711F5}" dt="2024-09-19T04:55:00.172" v="4090" actId="20577"/>
        <pc:sldMkLst>
          <pc:docMk/>
          <pc:sldMk cId="243736973" sldId="295"/>
        </pc:sldMkLst>
      </pc:sldChg>
      <pc:sldChg chg="modNotesTx">
        <pc:chgData name="tanaboon tongbuasirilai" userId="3a6fbbe2-a5cd-4f36-96f1-1e3cf3325333" providerId="ADAL" clId="{F6C53C6B-9DA4-4AF0-88F7-D0ED1D6711F5}" dt="2024-09-19T03:33:17.342" v="824" actId="20577"/>
        <pc:sldMkLst>
          <pc:docMk/>
          <pc:sldMk cId="3300668981" sldId="356"/>
        </pc:sldMkLst>
      </pc:sldChg>
      <pc:sldChg chg="delSp modSp mod modNotesTx">
        <pc:chgData name="tanaboon tongbuasirilai" userId="3a6fbbe2-a5cd-4f36-96f1-1e3cf3325333" providerId="ADAL" clId="{F6C53C6B-9DA4-4AF0-88F7-D0ED1D6711F5}" dt="2024-09-19T03:27:41.012" v="613" actId="20577"/>
        <pc:sldMkLst>
          <pc:docMk/>
          <pc:sldMk cId="2691642067" sldId="357"/>
        </pc:sldMkLst>
        <pc:spChg chg="mod">
          <ac:chgData name="tanaboon tongbuasirilai" userId="3a6fbbe2-a5cd-4f36-96f1-1e3cf3325333" providerId="ADAL" clId="{F6C53C6B-9DA4-4AF0-88F7-D0ED1D6711F5}" dt="2024-09-19T03:27:41.012" v="613" actId="20577"/>
          <ac:spMkLst>
            <pc:docMk/>
            <pc:sldMk cId="2691642067" sldId="357"/>
            <ac:spMk id="3" creationId="{4C3FBFAE-CEDA-9404-64E2-8BDDDFFF7939}"/>
          </ac:spMkLst>
        </pc:spChg>
        <pc:spChg chg="del">
          <ac:chgData name="tanaboon tongbuasirilai" userId="3a6fbbe2-a5cd-4f36-96f1-1e3cf3325333" providerId="ADAL" clId="{F6C53C6B-9DA4-4AF0-88F7-D0ED1D6711F5}" dt="2024-09-19T03:25:08.177" v="548" actId="21"/>
          <ac:spMkLst>
            <pc:docMk/>
            <pc:sldMk cId="2691642067" sldId="357"/>
            <ac:spMk id="10" creationId="{5553C828-4C5D-ADA3-406B-8A6392DCFFDD}"/>
          </ac:spMkLst>
        </pc:spChg>
        <pc:picChg chg="del">
          <ac:chgData name="tanaboon tongbuasirilai" userId="3a6fbbe2-a5cd-4f36-96f1-1e3cf3325333" providerId="ADAL" clId="{F6C53C6B-9DA4-4AF0-88F7-D0ED1D6711F5}" dt="2024-09-19T03:25:08.177" v="548" actId="21"/>
          <ac:picMkLst>
            <pc:docMk/>
            <pc:sldMk cId="2691642067" sldId="357"/>
            <ac:picMk id="5" creationId="{FF8C5C84-B251-BF27-BE87-56625920B61D}"/>
          </ac:picMkLst>
        </pc:picChg>
        <pc:picChg chg="del">
          <ac:chgData name="tanaboon tongbuasirilai" userId="3a6fbbe2-a5cd-4f36-96f1-1e3cf3325333" providerId="ADAL" clId="{F6C53C6B-9DA4-4AF0-88F7-D0ED1D6711F5}" dt="2024-09-19T03:25:08.177" v="548" actId="21"/>
          <ac:picMkLst>
            <pc:docMk/>
            <pc:sldMk cId="2691642067" sldId="357"/>
            <ac:picMk id="7" creationId="{15CD75E9-F73A-1772-0605-5C0ED6960ECB}"/>
          </ac:picMkLst>
        </pc:picChg>
        <pc:picChg chg="del mod">
          <ac:chgData name="tanaboon tongbuasirilai" userId="3a6fbbe2-a5cd-4f36-96f1-1e3cf3325333" providerId="ADAL" clId="{F6C53C6B-9DA4-4AF0-88F7-D0ED1D6711F5}" dt="2024-09-19T03:25:08.177" v="548" actId="21"/>
          <ac:picMkLst>
            <pc:docMk/>
            <pc:sldMk cId="2691642067" sldId="357"/>
            <ac:picMk id="9" creationId="{F4CB79C9-B640-2A51-6AC3-7FDB923C8A20}"/>
          </ac:picMkLst>
        </pc:picChg>
      </pc:sldChg>
      <pc:sldChg chg="modNotesTx">
        <pc:chgData name="tanaboon tongbuasirilai" userId="3a6fbbe2-a5cd-4f36-96f1-1e3cf3325333" providerId="ADAL" clId="{F6C53C6B-9DA4-4AF0-88F7-D0ED1D6711F5}" dt="2024-09-19T03:34:18.950" v="924" actId="20577"/>
        <pc:sldMkLst>
          <pc:docMk/>
          <pc:sldMk cId="2108774470" sldId="360"/>
        </pc:sldMkLst>
      </pc:sldChg>
      <pc:sldChg chg="modNotesTx">
        <pc:chgData name="tanaboon tongbuasirilai" userId="3a6fbbe2-a5cd-4f36-96f1-1e3cf3325333" providerId="ADAL" clId="{F6C53C6B-9DA4-4AF0-88F7-D0ED1D6711F5}" dt="2024-09-19T03:35:45.202" v="1058" actId="20577"/>
        <pc:sldMkLst>
          <pc:docMk/>
          <pc:sldMk cId="1977422729" sldId="361"/>
        </pc:sldMkLst>
      </pc:sldChg>
      <pc:sldChg chg="modNotesTx">
        <pc:chgData name="tanaboon tongbuasirilai" userId="3a6fbbe2-a5cd-4f36-96f1-1e3cf3325333" providerId="ADAL" clId="{F6C53C6B-9DA4-4AF0-88F7-D0ED1D6711F5}" dt="2024-09-19T03:37:01.106" v="1126" actId="20577"/>
        <pc:sldMkLst>
          <pc:docMk/>
          <pc:sldMk cId="268145781" sldId="362"/>
        </pc:sldMkLst>
      </pc:sldChg>
      <pc:sldChg chg="modNotesTx">
        <pc:chgData name="tanaboon tongbuasirilai" userId="3a6fbbe2-a5cd-4f36-96f1-1e3cf3325333" providerId="ADAL" clId="{F6C53C6B-9DA4-4AF0-88F7-D0ED1D6711F5}" dt="2024-09-19T04:33:38.860" v="2624" actId="20577"/>
        <pc:sldMkLst>
          <pc:docMk/>
          <pc:sldMk cId="134610471" sldId="363"/>
        </pc:sldMkLst>
      </pc:sldChg>
      <pc:sldChg chg="modNotesTx">
        <pc:chgData name="tanaboon tongbuasirilai" userId="3a6fbbe2-a5cd-4f36-96f1-1e3cf3325333" providerId="ADAL" clId="{F6C53C6B-9DA4-4AF0-88F7-D0ED1D6711F5}" dt="2024-09-19T04:36:51.819" v="2905" actId="20577"/>
        <pc:sldMkLst>
          <pc:docMk/>
          <pc:sldMk cId="2990631328" sldId="364"/>
        </pc:sldMkLst>
      </pc:sldChg>
      <pc:sldChg chg="modNotesTx">
        <pc:chgData name="tanaboon tongbuasirilai" userId="3a6fbbe2-a5cd-4f36-96f1-1e3cf3325333" providerId="ADAL" clId="{F6C53C6B-9DA4-4AF0-88F7-D0ED1D6711F5}" dt="2024-09-19T09:24:53.906" v="7189" actId="20577"/>
        <pc:sldMkLst>
          <pc:docMk/>
          <pc:sldMk cId="3905418701" sldId="365"/>
        </pc:sldMkLst>
      </pc:sldChg>
      <pc:sldChg chg="addSp delSp modSp mod modNotesTx">
        <pc:chgData name="tanaboon tongbuasirilai" userId="3a6fbbe2-a5cd-4f36-96f1-1e3cf3325333" providerId="ADAL" clId="{F6C53C6B-9DA4-4AF0-88F7-D0ED1D6711F5}" dt="2024-09-19T07:56:21.061" v="6679" actId="20577"/>
        <pc:sldMkLst>
          <pc:docMk/>
          <pc:sldMk cId="3483683075" sldId="366"/>
        </pc:sldMkLst>
        <pc:spChg chg="add mod">
          <ac:chgData name="tanaboon tongbuasirilai" userId="3a6fbbe2-a5cd-4f36-96f1-1e3cf3325333" providerId="ADAL" clId="{F6C53C6B-9DA4-4AF0-88F7-D0ED1D6711F5}" dt="2024-09-19T07:53:07.780" v="6393" actId="20577"/>
          <ac:spMkLst>
            <pc:docMk/>
            <pc:sldMk cId="3483683075" sldId="366"/>
            <ac:spMk id="3" creationId="{8F25BE67-4D37-7ED7-D0ED-F583CA0B4D7A}"/>
          </ac:spMkLst>
        </pc:spChg>
        <pc:spChg chg="add mod">
          <ac:chgData name="tanaboon tongbuasirilai" userId="3a6fbbe2-a5cd-4f36-96f1-1e3cf3325333" providerId="ADAL" clId="{F6C53C6B-9DA4-4AF0-88F7-D0ED1D6711F5}" dt="2024-09-19T07:53:16.550" v="6396" actId="20577"/>
          <ac:spMkLst>
            <pc:docMk/>
            <pc:sldMk cId="3483683075" sldId="366"/>
            <ac:spMk id="4" creationId="{753D3671-92FE-5B1B-828C-051BC233024C}"/>
          </ac:spMkLst>
        </pc:spChg>
        <pc:spChg chg="add del mod">
          <ac:chgData name="tanaboon tongbuasirilai" userId="3a6fbbe2-a5cd-4f36-96f1-1e3cf3325333" providerId="ADAL" clId="{F6C53C6B-9DA4-4AF0-88F7-D0ED1D6711F5}" dt="2024-09-19T07:53:28.372" v="6402" actId="20577"/>
          <ac:spMkLst>
            <pc:docMk/>
            <pc:sldMk cId="3483683075" sldId="366"/>
            <ac:spMk id="6" creationId="{18D76046-EA2B-ACF4-3769-E5A87C9E9C48}"/>
          </ac:spMkLst>
        </pc:spChg>
        <pc:spChg chg="add mod">
          <ac:chgData name="tanaboon tongbuasirilai" userId="3a6fbbe2-a5cd-4f36-96f1-1e3cf3325333" providerId="ADAL" clId="{F6C53C6B-9DA4-4AF0-88F7-D0ED1D6711F5}" dt="2024-09-19T07:55:16.483" v="6522" actId="20577"/>
          <ac:spMkLst>
            <pc:docMk/>
            <pc:sldMk cId="3483683075" sldId="366"/>
            <ac:spMk id="8" creationId="{52C2162B-A953-5909-8E96-FE2B481C5AD3}"/>
          </ac:spMkLst>
        </pc:spChg>
      </pc:sldChg>
      <pc:sldChg chg="modNotesTx">
        <pc:chgData name="tanaboon tongbuasirilai" userId="3a6fbbe2-a5cd-4f36-96f1-1e3cf3325333" providerId="ADAL" clId="{F6C53C6B-9DA4-4AF0-88F7-D0ED1D6711F5}" dt="2024-09-19T03:43:40.303" v="1457" actId="20577"/>
        <pc:sldMkLst>
          <pc:docMk/>
          <pc:sldMk cId="4132453916" sldId="367"/>
        </pc:sldMkLst>
      </pc:sldChg>
      <pc:sldChg chg="modNotesTx">
        <pc:chgData name="tanaboon tongbuasirilai" userId="3a6fbbe2-a5cd-4f36-96f1-1e3cf3325333" providerId="ADAL" clId="{F6C53C6B-9DA4-4AF0-88F7-D0ED1D6711F5}" dt="2024-09-19T03:47:54.381" v="1687" actId="20577"/>
        <pc:sldMkLst>
          <pc:docMk/>
          <pc:sldMk cId="1547865165" sldId="368"/>
        </pc:sldMkLst>
      </pc:sldChg>
      <pc:sldChg chg="modNotesTx">
        <pc:chgData name="tanaboon tongbuasirilai" userId="3a6fbbe2-a5cd-4f36-96f1-1e3cf3325333" providerId="ADAL" clId="{F6C53C6B-9DA4-4AF0-88F7-D0ED1D6711F5}" dt="2024-09-19T03:52:18.439" v="1933" actId="20577"/>
        <pc:sldMkLst>
          <pc:docMk/>
          <pc:sldMk cId="1273718121" sldId="370"/>
        </pc:sldMkLst>
      </pc:sldChg>
      <pc:sldChg chg="modNotesTx">
        <pc:chgData name="tanaboon tongbuasirilai" userId="3a6fbbe2-a5cd-4f36-96f1-1e3cf3325333" providerId="ADAL" clId="{F6C53C6B-9DA4-4AF0-88F7-D0ED1D6711F5}" dt="2024-09-19T04:40:00.820" v="3221" actId="20577"/>
        <pc:sldMkLst>
          <pc:docMk/>
          <pc:sldMk cId="276294105" sldId="372"/>
        </pc:sldMkLst>
      </pc:sldChg>
      <pc:sldChg chg="modNotesTx">
        <pc:chgData name="tanaboon tongbuasirilai" userId="3a6fbbe2-a5cd-4f36-96f1-1e3cf3325333" providerId="ADAL" clId="{F6C53C6B-9DA4-4AF0-88F7-D0ED1D6711F5}" dt="2024-09-19T04:51:13.339" v="3944"/>
        <pc:sldMkLst>
          <pc:docMk/>
          <pc:sldMk cId="2911799573" sldId="373"/>
        </pc:sldMkLst>
      </pc:sldChg>
      <pc:sldChg chg="modNotesTx">
        <pc:chgData name="tanaboon tongbuasirilai" userId="3a6fbbe2-a5cd-4f36-96f1-1e3cf3325333" providerId="ADAL" clId="{F6C53C6B-9DA4-4AF0-88F7-D0ED1D6711F5}" dt="2024-09-19T04:52:19.817" v="4034" actId="20577"/>
        <pc:sldMkLst>
          <pc:docMk/>
          <pc:sldMk cId="4046469713" sldId="375"/>
        </pc:sldMkLst>
      </pc:sldChg>
      <pc:sldChg chg="modNotesTx">
        <pc:chgData name="tanaboon tongbuasirilai" userId="3a6fbbe2-a5cd-4f36-96f1-1e3cf3325333" providerId="ADAL" clId="{F6C53C6B-9DA4-4AF0-88F7-D0ED1D6711F5}" dt="2024-09-19T05:02:51.950" v="4175" actId="20577"/>
        <pc:sldMkLst>
          <pc:docMk/>
          <pc:sldMk cId="1933238376" sldId="376"/>
        </pc:sldMkLst>
      </pc:sldChg>
      <pc:sldChg chg="modNotesTx">
        <pc:chgData name="tanaboon tongbuasirilai" userId="3a6fbbe2-a5cd-4f36-96f1-1e3cf3325333" providerId="ADAL" clId="{F6C53C6B-9DA4-4AF0-88F7-D0ED1D6711F5}" dt="2024-09-19T05:04:48.169" v="4448" actId="20577"/>
        <pc:sldMkLst>
          <pc:docMk/>
          <pc:sldMk cId="2213917706" sldId="377"/>
        </pc:sldMkLst>
      </pc:sldChg>
      <pc:sldChg chg="modNotesTx">
        <pc:chgData name="tanaboon tongbuasirilai" userId="3a6fbbe2-a5cd-4f36-96f1-1e3cf3325333" providerId="ADAL" clId="{F6C53C6B-9DA4-4AF0-88F7-D0ED1D6711F5}" dt="2024-09-19T04:51:59.647" v="3988" actId="20577"/>
        <pc:sldMkLst>
          <pc:docMk/>
          <pc:sldMk cId="2710787272" sldId="378"/>
        </pc:sldMkLst>
      </pc:sldChg>
      <pc:sldChg chg="modNotesTx">
        <pc:chgData name="tanaboon tongbuasirilai" userId="3a6fbbe2-a5cd-4f36-96f1-1e3cf3325333" providerId="ADAL" clId="{F6C53C6B-9DA4-4AF0-88F7-D0ED1D6711F5}" dt="2024-09-19T05:12:06.543" v="4541" actId="20577"/>
        <pc:sldMkLst>
          <pc:docMk/>
          <pc:sldMk cId="2539615178" sldId="380"/>
        </pc:sldMkLst>
      </pc:sldChg>
      <pc:sldChg chg="addSp modSp mod modNotesTx">
        <pc:chgData name="tanaboon tongbuasirilai" userId="3a6fbbe2-a5cd-4f36-96f1-1e3cf3325333" providerId="ADAL" clId="{F6C53C6B-9DA4-4AF0-88F7-D0ED1D6711F5}" dt="2024-09-19T05:31:09.022" v="5378" actId="13822"/>
        <pc:sldMkLst>
          <pc:docMk/>
          <pc:sldMk cId="347970613" sldId="381"/>
        </pc:sldMkLst>
        <pc:spChg chg="mod">
          <ac:chgData name="tanaboon tongbuasirilai" userId="3a6fbbe2-a5cd-4f36-96f1-1e3cf3325333" providerId="ADAL" clId="{F6C53C6B-9DA4-4AF0-88F7-D0ED1D6711F5}" dt="2024-09-19T05:22:59.849" v="5106" actId="20577"/>
          <ac:spMkLst>
            <pc:docMk/>
            <pc:sldMk cId="347970613" sldId="381"/>
            <ac:spMk id="2" creationId="{7FF10A71-E9B5-D992-55F7-6BD2260BC783}"/>
          </ac:spMkLst>
        </pc:spChg>
        <pc:spChg chg="add mod">
          <ac:chgData name="tanaboon tongbuasirilai" userId="3a6fbbe2-a5cd-4f36-96f1-1e3cf3325333" providerId="ADAL" clId="{F6C53C6B-9DA4-4AF0-88F7-D0ED1D6711F5}" dt="2024-09-19T05:29:32.198" v="5319" actId="1076"/>
          <ac:spMkLst>
            <pc:docMk/>
            <pc:sldMk cId="347970613" sldId="381"/>
            <ac:spMk id="3" creationId="{44F790B8-3B1C-2ABC-E3AD-A518CE0644CE}"/>
          </ac:spMkLst>
        </pc:spChg>
        <pc:spChg chg="add mod">
          <ac:chgData name="tanaboon tongbuasirilai" userId="3a6fbbe2-a5cd-4f36-96f1-1e3cf3325333" providerId="ADAL" clId="{F6C53C6B-9DA4-4AF0-88F7-D0ED1D6711F5}" dt="2024-09-19T05:30:42.714" v="5350" actId="13822"/>
          <ac:spMkLst>
            <pc:docMk/>
            <pc:sldMk cId="347970613" sldId="381"/>
            <ac:spMk id="4" creationId="{0A696E34-F299-0E36-AE30-1F071DB3A6D2}"/>
          </ac:spMkLst>
        </pc:spChg>
        <pc:spChg chg="add mod">
          <ac:chgData name="tanaboon tongbuasirilai" userId="3a6fbbe2-a5cd-4f36-96f1-1e3cf3325333" providerId="ADAL" clId="{F6C53C6B-9DA4-4AF0-88F7-D0ED1D6711F5}" dt="2024-09-19T05:30:25.754" v="5348" actId="17032"/>
          <ac:spMkLst>
            <pc:docMk/>
            <pc:sldMk cId="347970613" sldId="381"/>
            <ac:spMk id="6" creationId="{BF453160-3760-A022-B95D-FA8637791DA2}"/>
          </ac:spMkLst>
        </pc:spChg>
        <pc:spChg chg="add mod">
          <ac:chgData name="tanaboon tongbuasirilai" userId="3a6fbbe2-a5cd-4f36-96f1-1e3cf3325333" providerId="ADAL" clId="{F6C53C6B-9DA4-4AF0-88F7-D0ED1D6711F5}" dt="2024-09-19T05:31:09.022" v="5378" actId="13822"/>
          <ac:spMkLst>
            <pc:docMk/>
            <pc:sldMk cId="347970613" sldId="381"/>
            <ac:spMk id="9" creationId="{063FF8B0-C4CF-24BB-9D8A-4FCDA35001B3}"/>
          </ac:spMkLst>
        </pc:spChg>
      </pc:sldChg>
      <pc:sldChg chg="modNotesTx">
        <pc:chgData name="tanaboon tongbuasirilai" userId="3a6fbbe2-a5cd-4f36-96f1-1e3cf3325333" providerId="ADAL" clId="{F6C53C6B-9DA4-4AF0-88F7-D0ED1D6711F5}" dt="2024-09-19T07:43:27.586" v="5554" actId="20577"/>
        <pc:sldMkLst>
          <pc:docMk/>
          <pc:sldMk cId="3401885869" sldId="382"/>
        </pc:sldMkLst>
      </pc:sldChg>
      <pc:sldChg chg="modNotesTx">
        <pc:chgData name="tanaboon tongbuasirilai" userId="3a6fbbe2-a5cd-4f36-96f1-1e3cf3325333" providerId="ADAL" clId="{F6C53C6B-9DA4-4AF0-88F7-D0ED1D6711F5}" dt="2024-09-19T07:46:33.111" v="5865" actId="313"/>
        <pc:sldMkLst>
          <pc:docMk/>
          <pc:sldMk cId="1360290" sldId="383"/>
        </pc:sldMkLst>
      </pc:sldChg>
      <pc:sldChg chg="modNotesTx">
        <pc:chgData name="tanaboon tongbuasirilai" userId="3a6fbbe2-a5cd-4f36-96f1-1e3cf3325333" providerId="ADAL" clId="{F6C53C6B-9DA4-4AF0-88F7-D0ED1D6711F5}" dt="2024-09-19T07:47:44.610" v="6037" actId="20577"/>
        <pc:sldMkLst>
          <pc:docMk/>
          <pc:sldMk cId="2136747466" sldId="384"/>
        </pc:sldMkLst>
      </pc:sldChg>
      <pc:sldChg chg="modNotesTx">
        <pc:chgData name="tanaboon tongbuasirilai" userId="3a6fbbe2-a5cd-4f36-96f1-1e3cf3325333" providerId="ADAL" clId="{F6C53C6B-9DA4-4AF0-88F7-D0ED1D6711F5}" dt="2024-09-19T09:12:44.052" v="6782" actId="20577"/>
        <pc:sldMkLst>
          <pc:docMk/>
          <pc:sldMk cId="2920565310" sldId="385"/>
        </pc:sldMkLst>
      </pc:sldChg>
      <pc:sldChg chg="modNotesTx">
        <pc:chgData name="tanaboon tongbuasirilai" userId="3a6fbbe2-a5cd-4f36-96f1-1e3cf3325333" providerId="ADAL" clId="{F6C53C6B-9DA4-4AF0-88F7-D0ED1D6711F5}" dt="2024-09-19T09:19:26.474" v="7029" actId="20577"/>
        <pc:sldMkLst>
          <pc:docMk/>
          <pc:sldMk cId="1808918745" sldId="386"/>
        </pc:sldMkLst>
      </pc:sldChg>
      <pc:sldChg chg="modNotesTx">
        <pc:chgData name="tanaboon tongbuasirilai" userId="3a6fbbe2-a5cd-4f36-96f1-1e3cf3325333" providerId="ADAL" clId="{F6C53C6B-9DA4-4AF0-88F7-D0ED1D6711F5}" dt="2024-09-19T09:27:24.660" v="7459" actId="20577"/>
        <pc:sldMkLst>
          <pc:docMk/>
          <pc:sldMk cId="4015151375" sldId="389"/>
        </pc:sldMkLst>
      </pc:sldChg>
      <pc:sldChg chg="modNotesTx">
        <pc:chgData name="tanaboon tongbuasirilai" userId="3a6fbbe2-a5cd-4f36-96f1-1e3cf3325333" providerId="ADAL" clId="{F6C53C6B-9DA4-4AF0-88F7-D0ED1D6711F5}" dt="2024-09-19T09:29:43.669" v="7526" actId="20577"/>
        <pc:sldMkLst>
          <pc:docMk/>
          <pc:sldMk cId="1727240455" sldId="390"/>
        </pc:sldMkLst>
      </pc:sldChg>
      <pc:sldChg chg="modNotesTx">
        <pc:chgData name="tanaboon tongbuasirilai" userId="3a6fbbe2-a5cd-4f36-96f1-1e3cf3325333" providerId="ADAL" clId="{F6C53C6B-9DA4-4AF0-88F7-D0ED1D6711F5}" dt="2024-09-19T09:32:38.174" v="7575" actId="20577"/>
        <pc:sldMkLst>
          <pc:docMk/>
          <pc:sldMk cId="544103649" sldId="391"/>
        </pc:sldMkLst>
      </pc:sldChg>
      <pc:sldChg chg="addSp delSp modSp new mod setBg modNotesTx">
        <pc:chgData name="tanaboon tongbuasirilai" userId="3a6fbbe2-a5cd-4f36-96f1-1e3cf3325333" providerId="ADAL" clId="{F6C53C6B-9DA4-4AF0-88F7-D0ED1D6711F5}" dt="2024-09-19T03:45:47.549" v="1511" actId="5793"/>
        <pc:sldMkLst>
          <pc:docMk/>
          <pc:sldMk cId="401930293" sldId="394"/>
        </pc:sldMkLst>
        <pc:spChg chg="mod">
          <ac:chgData name="tanaboon tongbuasirilai" userId="3a6fbbe2-a5cd-4f36-96f1-1e3cf3325333" providerId="ADAL" clId="{F6C53C6B-9DA4-4AF0-88F7-D0ED1D6711F5}" dt="2024-09-19T03:26:21.094" v="584" actId="26606"/>
          <ac:spMkLst>
            <pc:docMk/>
            <pc:sldMk cId="401930293" sldId="394"/>
            <ac:spMk id="2" creationId="{08E3E052-FF59-773B-ACFE-27AAF1194485}"/>
          </ac:spMkLst>
        </pc:spChg>
        <pc:spChg chg="mod">
          <ac:chgData name="tanaboon tongbuasirilai" userId="3a6fbbe2-a5cd-4f36-96f1-1e3cf3325333" providerId="ADAL" clId="{F6C53C6B-9DA4-4AF0-88F7-D0ED1D6711F5}" dt="2024-09-19T03:27:27.134" v="587"/>
          <ac:spMkLst>
            <pc:docMk/>
            <pc:sldMk cId="401930293" sldId="394"/>
            <ac:spMk id="3" creationId="{54866781-62D7-F783-8B31-0A449041BFC9}"/>
          </ac:spMkLst>
        </pc:spChg>
        <pc:spChg chg="add">
          <ac:chgData name="tanaboon tongbuasirilai" userId="3a6fbbe2-a5cd-4f36-96f1-1e3cf3325333" providerId="ADAL" clId="{F6C53C6B-9DA4-4AF0-88F7-D0ED1D6711F5}" dt="2024-09-19T03:26:21.094" v="584" actId="26606"/>
          <ac:spMkLst>
            <pc:docMk/>
            <pc:sldMk cId="401930293" sldId="394"/>
            <ac:spMk id="6" creationId="{5298780A-33B9-4EA2-8F67-DE68AD62841B}"/>
          </ac:spMkLst>
        </pc:spChg>
        <pc:spChg chg="add">
          <ac:chgData name="tanaboon tongbuasirilai" userId="3a6fbbe2-a5cd-4f36-96f1-1e3cf3325333" providerId="ADAL" clId="{F6C53C6B-9DA4-4AF0-88F7-D0ED1D6711F5}" dt="2024-09-19T03:26:21.094" v="584" actId="26606"/>
          <ac:spMkLst>
            <pc:docMk/>
            <pc:sldMk cId="401930293" sldId="394"/>
            <ac:spMk id="8" creationId="{081EA652-8C6A-4E69-BEB9-170809474553}"/>
          </ac:spMkLst>
        </pc:spChg>
        <pc:spChg chg="add del mod">
          <ac:chgData name="tanaboon tongbuasirilai" userId="3a6fbbe2-a5cd-4f36-96f1-1e3cf3325333" providerId="ADAL" clId="{F6C53C6B-9DA4-4AF0-88F7-D0ED1D6711F5}" dt="2024-09-19T03:26:16.076" v="583" actId="21"/>
          <ac:spMkLst>
            <pc:docMk/>
            <pc:sldMk cId="401930293" sldId="394"/>
            <ac:spMk id="10" creationId="{5553C828-4C5D-ADA3-406B-8A6392DCFFDD}"/>
          </ac:spMkLst>
        </pc:spChg>
        <pc:spChg chg="add">
          <ac:chgData name="tanaboon tongbuasirilai" userId="3a6fbbe2-a5cd-4f36-96f1-1e3cf3325333" providerId="ADAL" clId="{F6C53C6B-9DA4-4AF0-88F7-D0ED1D6711F5}" dt="2024-09-19T03:26:21.094" v="584" actId="26606"/>
          <ac:spMkLst>
            <pc:docMk/>
            <pc:sldMk cId="401930293" sldId="394"/>
            <ac:spMk id="12" creationId="{7F488E8B-4E1E-4402-8935-D4E6C02615C7}"/>
          </ac:spMkLst>
        </pc:spChg>
        <pc:spChg chg="add mod">
          <ac:chgData name="tanaboon tongbuasirilai" userId="3a6fbbe2-a5cd-4f36-96f1-1e3cf3325333" providerId="ADAL" clId="{F6C53C6B-9DA4-4AF0-88F7-D0ED1D6711F5}" dt="2024-09-19T03:26:26.833" v="586" actId="1076"/>
          <ac:spMkLst>
            <pc:docMk/>
            <pc:sldMk cId="401930293" sldId="394"/>
            <ac:spMk id="14" creationId="{5553C828-4C5D-ADA3-406B-8A6392DCFFDD}"/>
          </ac:spMkLst>
        </pc:spChg>
        <pc:picChg chg="add mod">
          <ac:chgData name="tanaboon tongbuasirilai" userId="3a6fbbe2-a5cd-4f36-96f1-1e3cf3325333" providerId="ADAL" clId="{F6C53C6B-9DA4-4AF0-88F7-D0ED1D6711F5}" dt="2024-09-19T03:26:26.833" v="586" actId="1076"/>
          <ac:picMkLst>
            <pc:docMk/>
            <pc:sldMk cId="401930293" sldId="394"/>
            <ac:picMk id="4" creationId="{F4CB79C9-B640-2A51-6AC3-7FDB923C8A20}"/>
          </ac:picMkLst>
        </pc:picChg>
        <pc:picChg chg="add del mod">
          <ac:chgData name="tanaboon tongbuasirilai" userId="3a6fbbe2-a5cd-4f36-96f1-1e3cf3325333" providerId="ADAL" clId="{F6C53C6B-9DA4-4AF0-88F7-D0ED1D6711F5}" dt="2024-09-19T03:26:16.076" v="583" actId="21"/>
          <ac:picMkLst>
            <pc:docMk/>
            <pc:sldMk cId="401930293" sldId="394"/>
            <ac:picMk id="5" creationId="{FF8C5C84-B251-BF27-BE87-56625920B61D}"/>
          </ac:picMkLst>
        </pc:picChg>
        <pc:picChg chg="add del mod">
          <ac:chgData name="tanaboon tongbuasirilai" userId="3a6fbbe2-a5cd-4f36-96f1-1e3cf3325333" providerId="ADAL" clId="{F6C53C6B-9DA4-4AF0-88F7-D0ED1D6711F5}" dt="2024-09-19T03:26:16.076" v="583" actId="21"/>
          <ac:picMkLst>
            <pc:docMk/>
            <pc:sldMk cId="401930293" sldId="394"/>
            <ac:picMk id="7" creationId="{15CD75E9-F73A-1772-0605-5C0ED6960ECB}"/>
          </ac:picMkLst>
        </pc:picChg>
        <pc:picChg chg="add del mod">
          <ac:chgData name="tanaboon tongbuasirilai" userId="3a6fbbe2-a5cd-4f36-96f1-1e3cf3325333" providerId="ADAL" clId="{F6C53C6B-9DA4-4AF0-88F7-D0ED1D6711F5}" dt="2024-09-19T03:26:16.076" v="583" actId="21"/>
          <ac:picMkLst>
            <pc:docMk/>
            <pc:sldMk cId="401930293" sldId="394"/>
            <ac:picMk id="9" creationId="{F4CB79C9-B640-2A51-6AC3-7FDB923C8A20}"/>
          </ac:picMkLst>
        </pc:picChg>
        <pc:picChg chg="add mod">
          <ac:chgData name="tanaboon tongbuasirilai" userId="3a6fbbe2-a5cd-4f36-96f1-1e3cf3325333" providerId="ADAL" clId="{F6C53C6B-9DA4-4AF0-88F7-D0ED1D6711F5}" dt="2024-09-19T03:26:26.833" v="586" actId="1076"/>
          <ac:picMkLst>
            <pc:docMk/>
            <pc:sldMk cId="401930293" sldId="394"/>
            <ac:picMk id="11" creationId="{FF8C5C84-B251-BF27-BE87-56625920B61D}"/>
          </ac:picMkLst>
        </pc:picChg>
        <pc:picChg chg="add mod">
          <ac:chgData name="tanaboon tongbuasirilai" userId="3a6fbbe2-a5cd-4f36-96f1-1e3cf3325333" providerId="ADAL" clId="{F6C53C6B-9DA4-4AF0-88F7-D0ED1D6711F5}" dt="2024-09-19T03:26:26.833" v="586" actId="1076"/>
          <ac:picMkLst>
            <pc:docMk/>
            <pc:sldMk cId="401930293" sldId="394"/>
            <ac:picMk id="13" creationId="{15CD75E9-F73A-1772-0605-5C0ED6960ECB}"/>
          </ac:picMkLst>
        </pc:picChg>
      </pc:sldChg>
      <pc:sldChg chg="addSp delSp modSp new mod setBg modNotesTx">
        <pc:chgData name="tanaboon tongbuasirilai" userId="3a6fbbe2-a5cd-4f36-96f1-1e3cf3325333" providerId="ADAL" clId="{F6C53C6B-9DA4-4AF0-88F7-D0ED1D6711F5}" dt="2024-09-19T04:22:56.207" v="2240" actId="20577"/>
        <pc:sldMkLst>
          <pc:docMk/>
          <pc:sldMk cId="1967017445" sldId="395"/>
        </pc:sldMkLst>
        <pc:spChg chg="mod">
          <ac:chgData name="tanaboon tongbuasirilai" userId="3a6fbbe2-a5cd-4f36-96f1-1e3cf3325333" providerId="ADAL" clId="{F6C53C6B-9DA4-4AF0-88F7-D0ED1D6711F5}" dt="2024-09-19T04:18:29.537" v="1972" actId="26606"/>
          <ac:spMkLst>
            <pc:docMk/>
            <pc:sldMk cId="1967017445" sldId="395"/>
            <ac:spMk id="2" creationId="{CCF0F967-4B10-696E-C94E-3EDFFC7D40B4}"/>
          </ac:spMkLst>
        </pc:spChg>
        <pc:spChg chg="del">
          <ac:chgData name="tanaboon tongbuasirilai" userId="3a6fbbe2-a5cd-4f36-96f1-1e3cf3325333" providerId="ADAL" clId="{F6C53C6B-9DA4-4AF0-88F7-D0ED1D6711F5}" dt="2024-09-19T04:18:05.292" v="1935" actId="478"/>
          <ac:spMkLst>
            <pc:docMk/>
            <pc:sldMk cId="1967017445" sldId="395"/>
            <ac:spMk id="3" creationId="{E5D3FA62-533D-1E6D-6C15-A95E82ED297D}"/>
          </ac:spMkLst>
        </pc:spChg>
        <pc:spChg chg="add mod">
          <ac:chgData name="tanaboon tongbuasirilai" userId="3a6fbbe2-a5cd-4f36-96f1-1e3cf3325333" providerId="ADAL" clId="{F6C53C6B-9DA4-4AF0-88F7-D0ED1D6711F5}" dt="2024-09-19T04:18:45.703" v="1982" actId="1076"/>
          <ac:spMkLst>
            <pc:docMk/>
            <pc:sldMk cId="1967017445" sldId="395"/>
            <ac:spMk id="7" creationId="{56F998DC-B3DD-F56A-6B2C-501DDE86E31E}"/>
          </ac:spMkLst>
        </pc:spChg>
        <pc:spChg chg="add">
          <ac:chgData name="tanaboon tongbuasirilai" userId="3a6fbbe2-a5cd-4f36-96f1-1e3cf3325333" providerId="ADAL" clId="{F6C53C6B-9DA4-4AF0-88F7-D0ED1D6711F5}" dt="2024-09-19T04:18:29.537" v="1972" actId="26606"/>
          <ac:spMkLst>
            <pc:docMk/>
            <pc:sldMk cId="1967017445" sldId="395"/>
            <ac:spMk id="10" creationId="{6753252F-4873-4F63-801D-CC719279A7D5}"/>
          </ac:spMkLst>
        </pc:spChg>
        <pc:spChg chg="add">
          <ac:chgData name="tanaboon tongbuasirilai" userId="3a6fbbe2-a5cd-4f36-96f1-1e3cf3325333" providerId="ADAL" clId="{F6C53C6B-9DA4-4AF0-88F7-D0ED1D6711F5}" dt="2024-09-19T04:18:29.537" v="1972" actId="26606"/>
          <ac:spMkLst>
            <pc:docMk/>
            <pc:sldMk cId="1967017445" sldId="395"/>
            <ac:spMk id="12" creationId="{047C8CCB-F95D-4249-92DD-651249D3535A}"/>
          </ac:spMkLst>
        </pc:spChg>
        <pc:picChg chg="add mod">
          <ac:chgData name="tanaboon tongbuasirilai" userId="3a6fbbe2-a5cd-4f36-96f1-1e3cf3325333" providerId="ADAL" clId="{F6C53C6B-9DA4-4AF0-88F7-D0ED1D6711F5}" dt="2024-09-19T04:18:35.309" v="1974" actId="27614"/>
          <ac:picMkLst>
            <pc:docMk/>
            <pc:sldMk cId="1967017445" sldId="395"/>
            <ac:picMk id="5" creationId="{75673EAC-D953-4402-B49C-1F051597EEEE}"/>
          </ac:picMkLst>
        </pc:picChg>
      </pc:sldChg>
      <pc:sldChg chg="addSp delSp modSp new mod setBg modNotesTx">
        <pc:chgData name="tanaboon tongbuasirilai" userId="3a6fbbe2-a5cd-4f36-96f1-1e3cf3325333" providerId="ADAL" clId="{F6C53C6B-9DA4-4AF0-88F7-D0ED1D6711F5}" dt="2024-09-19T04:21:12.804" v="2071" actId="20577"/>
        <pc:sldMkLst>
          <pc:docMk/>
          <pc:sldMk cId="1438076258" sldId="396"/>
        </pc:sldMkLst>
        <pc:spChg chg="mod">
          <ac:chgData name="tanaboon tongbuasirilai" userId="3a6fbbe2-a5cd-4f36-96f1-1e3cf3325333" providerId="ADAL" clId="{F6C53C6B-9DA4-4AF0-88F7-D0ED1D6711F5}" dt="2024-09-19T04:19:55.266" v="2014" actId="26606"/>
          <ac:spMkLst>
            <pc:docMk/>
            <pc:sldMk cId="1438076258" sldId="396"/>
            <ac:spMk id="2" creationId="{3D0A0B57-7508-0062-D14C-13850413F736}"/>
          </ac:spMkLst>
        </pc:spChg>
        <pc:spChg chg="del">
          <ac:chgData name="tanaboon tongbuasirilai" userId="3a6fbbe2-a5cd-4f36-96f1-1e3cf3325333" providerId="ADAL" clId="{F6C53C6B-9DA4-4AF0-88F7-D0ED1D6711F5}" dt="2024-09-19T04:19:13.549" v="1984" actId="478"/>
          <ac:spMkLst>
            <pc:docMk/>
            <pc:sldMk cId="1438076258" sldId="396"/>
            <ac:spMk id="3" creationId="{F0DD0320-5E25-FD76-447B-86AA695C0735}"/>
          </ac:spMkLst>
        </pc:spChg>
        <pc:spChg chg="add">
          <ac:chgData name="tanaboon tongbuasirilai" userId="3a6fbbe2-a5cd-4f36-96f1-1e3cf3325333" providerId="ADAL" clId="{F6C53C6B-9DA4-4AF0-88F7-D0ED1D6711F5}" dt="2024-09-19T04:19:55.266" v="2014" actId="26606"/>
          <ac:spMkLst>
            <pc:docMk/>
            <pc:sldMk cId="1438076258" sldId="396"/>
            <ac:spMk id="10" creationId="{6753252F-4873-4F63-801D-CC719279A7D5}"/>
          </ac:spMkLst>
        </pc:spChg>
        <pc:spChg chg="add">
          <ac:chgData name="tanaboon tongbuasirilai" userId="3a6fbbe2-a5cd-4f36-96f1-1e3cf3325333" providerId="ADAL" clId="{F6C53C6B-9DA4-4AF0-88F7-D0ED1D6711F5}" dt="2024-09-19T04:19:55.266" v="2014" actId="26606"/>
          <ac:spMkLst>
            <pc:docMk/>
            <pc:sldMk cId="1438076258" sldId="396"/>
            <ac:spMk id="12" creationId="{047C8CCB-F95D-4249-92DD-651249D3535A}"/>
          </ac:spMkLst>
        </pc:spChg>
        <pc:picChg chg="add mod">
          <ac:chgData name="tanaboon tongbuasirilai" userId="3a6fbbe2-a5cd-4f36-96f1-1e3cf3325333" providerId="ADAL" clId="{F6C53C6B-9DA4-4AF0-88F7-D0ED1D6711F5}" dt="2024-09-19T04:20:01.149" v="2015" actId="27614"/>
          <ac:picMkLst>
            <pc:docMk/>
            <pc:sldMk cId="1438076258" sldId="396"/>
            <ac:picMk id="5" creationId="{0D377E36-9B11-CEB7-F313-4C5F350690CB}"/>
          </ac:picMkLst>
        </pc:picChg>
      </pc:sldChg>
      <pc:sldChg chg="addSp delSp modSp new mod setBg modNotesTx">
        <pc:chgData name="tanaboon tongbuasirilai" userId="3a6fbbe2-a5cd-4f36-96f1-1e3cf3325333" providerId="ADAL" clId="{F6C53C6B-9DA4-4AF0-88F7-D0ED1D6711F5}" dt="2024-09-19T04:21:52.671" v="2073" actId="20577"/>
        <pc:sldMkLst>
          <pc:docMk/>
          <pc:sldMk cId="3738339613" sldId="397"/>
        </pc:sldMkLst>
        <pc:spChg chg="mod">
          <ac:chgData name="tanaboon tongbuasirilai" userId="3a6fbbe2-a5cd-4f36-96f1-1e3cf3325333" providerId="ADAL" clId="{F6C53C6B-9DA4-4AF0-88F7-D0ED1D6711F5}" dt="2024-09-19T04:20:50.062" v="2033"/>
          <ac:spMkLst>
            <pc:docMk/>
            <pc:sldMk cId="3738339613" sldId="397"/>
            <ac:spMk id="2" creationId="{5ED14B33-CF96-9F13-65D2-77F69029888C}"/>
          </ac:spMkLst>
        </pc:spChg>
        <pc:spChg chg="del">
          <ac:chgData name="tanaboon tongbuasirilai" userId="3a6fbbe2-a5cd-4f36-96f1-1e3cf3325333" providerId="ADAL" clId="{F6C53C6B-9DA4-4AF0-88F7-D0ED1D6711F5}" dt="2024-09-19T04:20:17.355" v="2017" actId="478"/>
          <ac:spMkLst>
            <pc:docMk/>
            <pc:sldMk cId="3738339613" sldId="397"/>
            <ac:spMk id="3" creationId="{A41D5019-497C-081D-BBD1-C51887640432}"/>
          </ac:spMkLst>
        </pc:spChg>
        <pc:spChg chg="add del">
          <ac:chgData name="tanaboon tongbuasirilai" userId="3a6fbbe2-a5cd-4f36-96f1-1e3cf3325333" providerId="ADAL" clId="{F6C53C6B-9DA4-4AF0-88F7-D0ED1D6711F5}" dt="2024-09-19T04:20:43.490" v="2032" actId="26606"/>
          <ac:spMkLst>
            <pc:docMk/>
            <pc:sldMk cId="3738339613" sldId="397"/>
            <ac:spMk id="10" creationId="{6753252F-4873-4F63-801D-CC719279A7D5}"/>
          </ac:spMkLst>
        </pc:spChg>
        <pc:spChg chg="add del">
          <ac:chgData name="tanaboon tongbuasirilai" userId="3a6fbbe2-a5cd-4f36-96f1-1e3cf3325333" providerId="ADAL" clId="{F6C53C6B-9DA4-4AF0-88F7-D0ED1D6711F5}" dt="2024-09-19T04:20:43.490" v="2032" actId="26606"/>
          <ac:spMkLst>
            <pc:docMk/>
            <pc:sldMk cId="3738339613" sldId="397"/>
            <ac:spMk id="12" creationId="{047C8CCB-F95D-4249-92DD-651249D3535A}"/>
          </ac:spMkLst>
        </pc:spChg>
        <pc:picChg chg="add mod">
          <ac:chgData name="tanaboon tongbuasirilai" userId="3a6fbbe2-a5cd-4f36-96f1-1e3cf3325333" providerId="ADAL" clId="{F6C53C6B-9DA4-4AF0-88F7-D0ED1D6711F5}" dt="2024-09-19T04:20:43.490" v="2032" actId="26606"/>
          <ac:picMkLst>
            <pc:docMk/>
            <pc:sldMk cId="3738339613" sldId="397"/>
            <ac:picMk id="5" creationId="{9E9160D9-EF35-626B-2C2C-3BF310A3C096}"/>
          </ac:picMkLst>
        </pc:picChg>
      </pc:sldChg>
    </pc:docChg>
  </pc:docChgLst>
  <pc:docChgLst>
    <pc:chgData name="tanaboon tongbuasirilai" userId="3a6fbbe2-a5cd-4f36-96f1-1e3cf3325333" providerId="ADAL" clId="{963B9D49-1855-4010-A068-448FC0C4AA8B}"/>
    <pc:docChg chg="undo custSel addSld delSld modSld sldOrd">
      <pc:chgData name="tanaboon tongbuasirilai" userId="3a6fbbe2-a5cd-4f36-96f1-1e3cf3325333" providerId="ADAL" clId="{963B9D49-1855-4010-A068-448FC0C4AA8B}" dt="2024-01-16T10:28:17.909" v="1587" actId="1076"/>
      <pc:docMkLst>
        <pc:docMk/>
      </pc:docMkLst>
      <pc:sldChg chg="modSp mod">
        <pc:chgData name="tanaboon tongbuasirilai" userId="3a6fbbe2-a5cd-4f36-96f1-1e3cf3325333" providerId="ADAL" clId="{963B9D49-1855-4010-A068-448FC0C4AA8B}" dt="2024-01-15T10:59:13.297" v="67" actId="20577"/>
        <pc:sldMkLst>
          <pc:docMk/>
          <pc:sldMk cId="3144241888" sldId="257"/>
        </pc:sldMkLst>
        <pc:spChg chg="mod">
          <ac:chgData name="tanaboon tongbuasirilai" userId="3a6fbbe2-a5cd-4f36-96f1-1e3cf3325333" providerId="ADAL" clId="{963B9D49-1855-4010-A068-448FC0C4AA8B}" dt="2024-01-15T10:59:13.297" v="67" actId="20577"/>
          <ac:spMkLst>
            <pc:docMk/>
            <pc:sldMk cId="3144241888" sldId="257"/>
            <ac:spMk id="3" creationId="{B10197EC-F6A4-8ADD-8624-50B344133D48}"/>
          </ac:spMkLst>
        </pc:spChg>
      </pc:sldChg>
      <pc:sldChg chg="del">
        <pc:chgData name="tanaboon tongbuasirilai" userId="3a6fbbe2-a5cd-4f36-96f1-1e3cf3325333" providerId="ADAL" clId="{963B9D49-1855-4010-A068-448FC0C4AA8B}" dt="2024-01-16T04:28:18.233" v="91" actId="47"/>
        <pc:sldMkLst>
          <pc:docMk/>
          <pc:sldMk cId="2290713999" sldId="258"/>
        </pc:sldMkLst>
      </pc:sldChg>
      <pc:sldChg chg="del">
        <pc:chgData name="tanaboon tongbuasirilai" userId="3a6fbbe2-a5cd-4f36-96f1-1e3cf3325333" providerId="ADAL" clId="{963B9D49-1855-4010-A068-448FC0C4AA8B}" dt="2024-01-16T04:28:18.233" v="91" actId="47"/>
        <pc:sldMkLst>
          <pc:docMk/>
          <pc:sldMk cId="1458285035" sldId="259"/>
        </pc:sldMkLst>
      </pc:sldChg>
      <pc:sldChg chg="del">
        <pc:chgData name="tanaboon tongbuasirilai" userId="3a6fbbe2-a5cd-4f36-96f1-1e3cf3325333" providerId="ADAL" clId="{963B9D49-1855-4010-A068-448FC0C4AA8B}" dt="2024-01-16T04:28:18.233" v="91" actId="47"/>
        <pc:sldMkLst>
          <pc:docMk/>
          <pc:sldMk cId="1672064927" sldId="260"/>
        </pc:sldMkLst>
      </pc:sldChg>
      <pc:sldChg chg="del">
        <pc:chgData name="tanaboon tongbuasirilai" userId="3a6fbbe2-a5cd-4f36-96f1-1e3cf3325333" providerId="ADAL" clId="{963B9D49-1855-4010-A068-448FC0C4AA8B}" dt="2024-01-16T04:28:18.233" v="91" actId="47"/>
        <pc:sldMkLst>
          <pc:docMk/>
          <pc:sldMk cId="51009283" sldId="261"/>
        </pc:sldMkLst>
      </pc:sldChg>
      <pc:sldChg chg="del">
        <pc:chgData name="tanaboon tongbuasirilai" userId="3a6fbbe2-a5cd-4f36-96f1-1e3cf3325333" providerId="ADAL" clId="{963B9D49-1855-4010-A068-448FC0C4AA8B}" dt="2024-01-16T04:28:18.233" v="91" actId="47"/>
        <pc:sldMkLst>
          <pc:docMk/>
          <pc:sldMk cId="1857682599" sldId="262"/>
        </pc:sldMkLst>
      </pc:sldChg>
      <pc:sldChg chg="del">
        <pc:chgData name="tanaboon tongbuasirilai" userId="3a6fbbe2-a5cd-4f36-96f1-1e3cf3325333" providerId="ADAL" clId="{963B9D49-1855-4010-A068-448FC0C4AA8B}" dt="2024-01-16T04:28:18.233" v="91" actId="47"/>
        <pc:sldMkLst>
          <pc:docMk/>
          <pc:sldMk cId="972259763" sldId="263"/>
        </pc:sldMkLst>
      </pc:sldChg>
      <pc:sldChg chg="del">
        <pc:chgData name="tanaboon tongbuasirilai" userId="3a6fbbe2-a5cd-4f36-96f1-1e3cf3325333" providerId="ADAL" clId="{963B9D49-1855-4010-A068-448FC0C4AA8B}" dt="2024-01-16T04:28:18.233" v="91" actId="47"/>
        <pc:sldMkLst>
          <pc:docMk/>
          <pc:sldMk cId="1847055951" sldId="264"/>
        </pc:sldMkLst>
      </pc:sldChg>
      <pc:sldChg chg="del">
        <pc:chgData name="tanaboon tongbuasirilai" userId="3a6fbbe2-a5cd-4f36-96f1-1e3cf3325333" providerId="ADAL" clId="{963B9D49-1855-4010-A068-448FC0C4AA8B}" dt="2024-01-16T04:28:18.233" v="91" actId="47"/>
        <pc:sldMkLst>
          <pc:docMk/>
          <pc:sldMk cId="3509691378" sldId="265"/>
        </pc:sldMkLst>
      </pc:sldChg>
      <pc:sldChg chg="del">
        <pc:chgData name="tanaboon tongbuasirilai" userId="3a6fbbe2-a5cd-4f36-96f1-1e3cf3325333" providerId="ADAL" clId="{963B9D49-1855-4010-A068-448FC0C4AA8B}" dt="2024-01-16T04:28:18.233" v="91" actId="47"/>
        <pc:sldMkLst>
          <pc:docMk/>
          <pc:sldMk cId="2814412515" sldId="266"/>
        </pc:sldMkLst>
      </pc:sldChg>
      <pc:sldChg chg="del">
        <pc:chgData name="tanaboon tongbuasirilai" userId="3a6fbbe2-a5cd-4f36-96f1-1e3cf3325333" providerId="ADAL" clId="{963B9D49-1855-4010-A068-448FC0C4AA8B}" dt="2024-01-16T04:28:18.233" v="91" actId="47"/>
        <pc:sldMkLst>
          <pc:docMk/>
          <pc:sldMk cId="1933042672" sldId="267"/>
        </pc:sldMkLst>
      </pc:sldChg>
      <pc:sldChg chg="del">
        <pc:chgData name="tanaboon tongbuasirilai" userId="3a6fbbe2-a5cd-4f36-96f1-1e3cf3325333" providerId="ADAL" clId="{963B9D49-1855-4010-A068-448FC0C4AA8B}" dt="2024-01-16T04:28:18.233" v="91" actId="47"/>
        <pc:sldMkLst>
          <pc:docMk/>
          <pc:sldMk cId="3140354486" sldId="268"/>
        </pc:sldMkLst>
      </pc:sldChg>
      <pc:sldChg chg="del">
        <pc:chgData name="tanaboon tongbuasirilai" userId="3a6fbbe2-a5cd-4f36-96f1-1e3cf3325333" providerId="ADAL" clId="{963B9D49-1855-4010-A068-448FC0C4AA8B}" dt="2024-01-16T04:28:18.233" v="91" actId="47"/>
        <pc:sldMkLst>
          <pc:docMk/>
          <pc:sldMk cId="2129432374" sldId="269"/>
        </pc:sldMkLst>
      </pc:sldChg>
      <pc:sldChg chg="del">
        <pc:chgData name="tanaboon tongbuasirilai" userId="3a6fbbe2-a5cd-4f36-96f1-1e3cf3325333" providerId="ADAL" clId="{963B9D49-1855-4010-A068-448FC0C4AA8B}" dt="2024-01-16T04:28:18.233" v="91" actId="47"/>
        <pc:sldMkLst>
          <pc:docMk/>
          <pc:sldMk cId="618405630" sldId="270"/>
        </pc:sldMkLst>
      </pc:sldChg>
      <pc:sldChg chg="del">
        <pc:chgData name="tanaboon tongbuasirilai" userId="3a6fbbe2-a5cd-4f36-96f1-1e3cf3325333" providerId="ADAL" clId="{963B9D49-1855-4010-A068-448FC0C4AA8B}" dt="2024-01-16T04:28:18.233" v="91" actId="47"/>
        <pc:sldMkLst>
          <pc:docMk/>
          <pc:sldMk cId="3975330571" sldId="271"/>
        </pc:sldMkLst>
      </pc:sldChg>
      <pc:sldChg chg="del">
        <pc:chgData name="tanaboon tongbuasirilai" userId="3a6fbbe2-a5cd-4f36-96f1-1e3cf3325333" providerId="ADAL" clId="{963B9D49-1855-4010-A068-448FC0C4AA8B}" dt="2024-01-16T04:28:18.233" v="91" actId="47"/>
        <pc:sldMkLst>
          <pc:docMk/>
          <pc:sldMk cId="107454274" sldId="273"/>
        </pc:sldMkLst>
      </pc:sldChg>
      <pc:sldChg chg="del">
        <pc:chgData name="tanaboon tongbuasirilai" userId="3a6fbbe2-a5cd-4f36-96f1-1e3cf3325333" providerId="ADAL" clId="{963B9D49-1855-4010-A068-448FC0C4AA8B}" dt="2024-01-16T04:28:18.233" v="91" actId="47"/>
        <pc:sldMkLst>
          <pc:docMk/>
          <pc:sldMk cId="2750112849" sldId="274"/>
        </pc:sldMkLst>
      </pc:sldChg>
      <pc:sldChg chg="del">
        <pc:chgData name="tanaboon tongbuasirilai" userId="3a6fbbe2-a5cd-4f36-96f1-1e3cf3325333" providerId="ADAL" clId="{963B9D49-1855-4010-A068-448FC0C4AA8B}" dt="2024-01-16T04:28:18.233" v="91" actId="47"/>
        <pc:sldMkLst>
          <pc:docMk/>
          <pc:sldMk cId="1745873556" sldId="275"/>
        </pc:sldMkLst>
      </pc:sldChg>
      <pc:sldChg chg="del">
        <pc:chgData name="tanaboon tongbuasirilai" userId="3a6fbbe2-a5cd-4f36-96f1-1e3cf3325333" providerId="ADAL" clId="{963B9D49-1855-4010-A068-448FC0C4AA8B}" dt="2024-01-16T04:28:18.233" v="91" actId="47"/>
        <pc:sldMkLst>
          <pc:docMk/>
          <pc:sldMk cId="407086291" sldId="276"/>
        </pc:sldMkLst>
      </pc:sldChg>
      <pc:sldChg chg="del">
        <pc:chgData name="tanaboon tongbuasirilai" userId="3a6fbbe2-a5cd-4f36-96f1-1e3cf3325333" providerId="ADAL" clId="{963B9D49-1855-4010-A068-448FC0C4AA8B}" dt="2024-01-16T04:28:18.233" v="91" actId="47"/>
        <pc:sldMkLst>
          <pc:docMk/>
          <pc:sldMk cId="2354779494" sldId="277"/>
        </pc:sldMkLst>
      </pc:sldChg>
      <pc:sldChg chg="del">
        <pc:chgData name="tanaboon tongbuasirilai" userId="3a6fbbe2-a5cd-4f36-96f1-1e3cf3325333" providerId="ADAL" clId="{963B9D49-1855-4010-A068-448FC0C4AA8B}" dt="2024-01-16T04:28:18.233" v="91" actId="47"/>
        <pc:sldMkLst>
          <pc:docMk/>
          <pc:sldMk cId="1295280736" sldId="278"/>
        </pc:sldMkLst>
      </pc:sldChg>
      <pc:sldChg chg="del">
        <pc:chgData name="tanaboon tongbuasirilai" userId="3a6fbbe2-a5cd-4f36-96f1-1e3cf3325333" providerId="ADAL" clId="{963B9D49-1855-4010-A068-448FC0C4AA8B}" dt="2024-01-16T04:28:18.233" v="91" actId="47"/>
        <pc:sldMkLst>
          <pc:docMk/>
          <pc:sldMk cId="4221483010" sldId="279"/>
        </pc:sldMkLst>
      </pc:sldChg>
      <pc:sldChg chg="del">
        <pc:chgData name="tanaboon tongbuasirilai" userId="3a6fbbe2-a5cd-4f36-96f1-1e3cf3325333" providerId="ADAL" clId="{963B9D49-1855-4010-A068-448FC0C4AA8B}" dt="2024-01-16T04:28:18.233" v="91" actId="47"/>
        <pc:sldMkLst>
          <pc:docMk/>
          <pc:sldMk cId="483221523" sldId="280"/>
        </pc:sldMkLst>
      </pc:sldChg>
      <pc:sldChg chg="del">
        <pc:chgData name="tanaboon tongbuasirilai" userId="3a6fbbe2-a5cd-4f36-96f1-1e3cf3325333" providerId="ADAL" clId="{963B9D49-1855-4010-A068-448FC0C4AA8B}" dt="2024-01-16T04:28:18.233" v="91" actId="47"/>
        <pc:sldMkLst>
          <pc:docMk/>
          <pc:sldMk cId="2931753984" sldId="281"/>
        </pc:sldMkLst>
      </pc:sldChg>
      <pc:sldChg chg="del">
        <pc:chgData name="tanaboon tongbuasirilai" userId="3a6fbbe2-a5cd-4f36-96f1-1e3cf3325333" providerId="ADAL" clId="{963B9D49-1855-4010-A068-448FC0C4AA8B}" dt="2024-01-16T04:28:18.233" v="91" actId="47"/>
        <pc:sldMkLst>
          <pc:docMk/>
          <pc:sldMk cId="3478651328" sldId="282"/>
        </pc:sldMkLst>
      </pc:sldChg>
      <pc:sldChg chg="del">
        <pc:chgData name="tanaboon tongbuasirilai" userId="3a6fbbe2-a5cd-4f36-96f1-1e3cf3325333" providerId="ADAL" clId="{963B9D49-1855-4010-A068-448FC0C4AA8B}" dt="2024-01-16T04:28:18.233" v="91" actId="47"/>
        <pc:sldMkLst>
          <pc:docMk/>
          <pc:sldMk cId="1596493606" sldId="283"/>
        </pc:sldMkLst>
      </pc:sldChg>
      <pc:sldChg chg="del">
        <pc:chgData name="tanaboon tongbuasirilai" userId="3a6fbbe2-a5cd-4f36-96f1-1e3cf3325333" providerId="ADAL" clId="{963B9D49-1855-4010-A068-448FC0C4AA8B}" dt="2024-01-16T04:28:18.233" v="91" actId="47"/>
        <pc:sldMkLst>
          <pc:docMk/>
          <pc:sldMk cId="4179530343" sldId="284"/>
        </pc:sldMkLst>
      </pc:sldChg>
      <pc:sldChg chg="del">
        <pc:chgData name="tanaboon tongbuasirilai" userId="3a6fbbe2-a5cd-4f36-96f1-1e3cf3325333" providerId="ADAL" clId="{963B9D49-1855-4010-A068-448FC0C4AA8B}" dt="2024-01-16T04:28:18.233" v="91" actId="47"/>
        <pc:sldMkLst>
          <pc:docMk/>
          <pc:sldMk cId="3712068996" sldId="285"/>
        </pc:sldMkLst>
      </pc:sldChg>
      <pc:sldChg chg="modSp mod">
        <pc:chgData name="tanaboon tongbuasirilai" userId="3a6fbbe2-a5cd-4f36-96f1-1e3cf3325333" providerId="ADAL" clId="{963B9D49-1855-4010-A068-448FC0C4AA8B}" dt="2024-01-16T04:28:25.907" v="99" actId="20577"/>
        <pc:sldMkLst>
          <pc:docMk/>
          <pc:sldMk cId="2366643805" sldId="298"/>
        </pc:sldMkLst>
        <pc:spChg chg="mod">
          <ac:chgData name="tanaboon tongbuasirilai" userId="3a6fbbe2-a5cd-4f36-96f1-1e3cf3325333" providerId="ADAL" clId="{963B9D49-1855-4010-A068-448FC0C4AA8B}" dt="2024-01-16T04:28:25.907" v="99" actId="20577"/>
          <ac:spMkLst>
            <pc:docMk/>
            <pc:sldMk cId="2366643805" sldId="298"/>
            <ac:spMk id="3" creationId="{EC1091DB-8022-3264-11F9-5ABECB797C1B}"/>
          </ac:spMkLst>
        </pc:spChg>
      </pc:sldChg>
      <pc:sldChg chg="addSp delSp modSp new mod setBg">
        <pc:chgData name="tanaboon tongbuasirilai" userId="3a6fbbe2-a5cd-4f36-96f1-1e3cf3325333" providerId="ADAL" clId="{963B9D49-1855-4010-A068-448FC0C4AA8B}" dt="2024-01-16T07:25:04.994" v="751" actId="26606"/>
        <pc:sldMkLst>
          <pc:docMk/>
          <pc:sldMk cId="3172209106" sldId="299"/>
        </pc:sldMkLst>
        <pc:spChg chg="mod">
          <ac:chgData name="tanaboon tongbuasirilai" userId="3a6fbbe2-a5cd-4f36-96f1-1e3cf3325333" providerId="ADAL" clId="{963B9D49-1855-4010-A068-448FC0C4AA8B}" dt="2024-01-16T07:25:04.994" v="751" actId="26606"/>
          <ac:spMkLst>
            <pc:docMk/>
            <pc:sldMk cId="3172209106" sldId="299"/>
            <ac:spMk id="2" creationId="{D82FB13E-C11F-453B-509F-C3AD8C5660B2}"/>
          </ac:spMkLst>
        </pc:spChg>
        <pc:spChg chg="del mod">
          <ac:chgData name="tanaboon tongbuasirilai" userId="3a6fbbe2-a5cd-4f36-96f1-1e3cf3325333" providerId="ADAL" clId="{963B9D49-1855-4010-A068-448FC0C4AA8B}" dt="2024-01-16T07:25:04.994" v="751" actId="26606"/>
          <ac:spMkLst>
            <pc:docMk/>
            <pc:sldMk cId="3172209106" sldId="299"/>
            <ac:spMk id="3" creationId="{F67BF623-C872-CD87-2186-CA226FDF6D11}"/>
          </ac:spMkLst>
        </pc:spChg>
        <pc:spChg chg="add">
          <ac:chgData name="tanaboon tongbuasirilai" userId="3a6fbbe2-a5cd-4f36-96f1-1e3cf3325333" providerId="ADAL" clId="{963B9D49-1855-4010-A068-448FC0C4AA8B}" dt="2024-01-16T07:25:04.994" v="751" actId="26606"/>
          <ac:spMkLst>
            <pc:docMk/>
            <pc:sldMk cId="3172209106" sldId="299"/>
            <ac:spMk id="9" creationId="{BACC6370-2D7E-4714-9D71-7542949D7D5D}"/>
          </ac:spMkLst>
        </pc:spChg>
        <pc:spChg chg="add">
          <ac:chgData name="tanaboon tongbuasirilai" userId="3a6fbbe2-a5cd-4f36-96f1-1e3cf3325333" providerId="ADAL" clId="{963B9D49-1855-4010-A068-448FC0C4AA8B}" dt="2024-01-16T07:25:04.994" v="751" actId="26606"/>
          <ac:spMkLst>
            <pc:docMk/>
            <pc:sldMk cId="3172209106" sldId="299"/>
            <ac:spMk id="11" creationId="{256B2C21-A230-48C0-8DF1-C46611373C44}"/>
          </ac:spMkLst>
        </pc:spChg>
        <pc:spChg chg="add">
          <ac:chgData name="tanaboon tongbuasirilai" userId="3a6fbbe2-a5cd-4f36-96f1-1e3cf3325333" providerId="ADAL" clId="{963B9D49-1855-4010-A068-448FC0C4AA8B}" dt="2024-01-16T07:25:04.994" v="751" actId="26606"/>
          <ac:spMkLst>
            <pc:docMk/>
            <pc:sldMk cId="3172209106" sldId="299"/>
            <ac:spMk id="13" creationId="{3847E18C-932D-4C95-AABA-FEC7C9499AD7}"/>
          </ac:spMkLst>
        </pc:spChg>
        <pc:spChg chg="add">
          <ac:chgData name="tanaboon tongbuasirilai" userId="3a6fbbe2-a5cd-4f36-96f1-1e3cf3325333" providerId="ADAL" clId="{963B9D49-1855-4010-A068-448FC0C4AA8B}" dt="2024-01-16T07:25:04.994" v="751" actId="26606"/>
          <ac:spMkLst>
            <pc:docMk/>
            <pc:sldMk cId="3172209106" sldId="299"/>
            <ac:spMk id="15" creationId="{3150CB11-0C61-439E-910F-5787759E72A0}"/>
          </ac:spMkLst>
        </pc:spChg>
        <pc:spChg chg="add">
          <ac:chgData name="tanaboon tongbuasirilai" userId="3a6fbbe2-a5cd-4f36-96f1-1e3cf3325333" providerId="ADAL" clId="{963B9D49-1855-4010-A068-448FC0C4AA8B}" dt="2024-01-16T07:25:04.994" v="751" actId="26606"/>
          <ac:spMkLst>
            <pc:docMk/>
            <pc:sldMk cId="3172209106" sldId="299"/>
            <ac:spMk id="17" creationId="{43F8A58B-5155-44CE-A5FF-7647B47D0A7A}"/>
          </ac:spMkLst>
        </pc:spChg>
        <pc:spChg chg="add">
          <ac:chgData name="tanaboon tongbuasirilai" userId="3a6fbbe2-a5cd-4f36-96f1-1e3cf3325333" providerId="ADAL" clId="{963B9D49-1855-4010-A068-448FC0C4AA8B}" dt="2024-01-16T07:25:04.994" v="751" actId="26606"/>
          <ac:spMkLst>
            <pc:docMk/>
            <pc:sldMk cId="3172209106" sldId="299"/>
            <ac:spMk id="19" creationId="{443F2ACA-E6D6-4028-82DD-F03C262D5DE6}"/>
          </ac:spMkLst>
        </pc:spChg>
        <pc:graphicFrameChg chg="add">
          <ac:chgData name="tanaboon tongbuasirilai" userId="3a6fbbe2-a5cd-4f36-96f1-1e3cf3325333" providerId="ADAL" clId="{963B9D49-1855-4010-A068-448FC0C4AA8B}" dt="2024-01-16T07:25:04.994" v="751" actId="26606"/>
          <ac:graphicFrameMkLst>
            <pc:docMk/>
            <pc:sldMk cId="3172209106" sldId="299"/>
            <ac:graphicFrameMk id="5" creationId="{DE081432-9AD5-006C-B643-224E9D74B07F}"/>
          </ac:graphicFrameMkLst>
        </pc:graphicFrameChg>
      </pc:sldChg>
      <pc:sldChg chg="addSp delSp modSp new mod setBg">
        <pc:chgData name="tanaboon tongbuasirilai" userId="3a6fbbe2-a5cd-4f36-96f1-1e3cf3325333" providerId="ADAL" clId="{963B9D49-1855-4010-A068-448FC0C4AA8B}" dt="2024-01-16T07:25:39.340" v="758" actId="1076"/>
        <pc:sldMkLst>
          <pc:docMk/>
          <pc:sldMk cId="3914441917" sldId="300"/>
        </pc:sldMkLst>
        <pc:spChg chg="mod">
          <ac:chgData name="tanaboon tongbuasirilai" userId="3a6fbbe2-a5cd-4f36-96f1-1e3cf3325333" providerId="ADAL" clId="{963B9D49-1855-4010-A068-448FC0C4AA8B}" dt="2024-01-16T07:25:34.784" v="756" actId="26606"/>
          <ac:spMkLst>
            <pc:docMk/>
            <pc:sldMk cId="3914441917" sldId="300"/>
            <ac:spMk id="2" creationId="{49201A35-2436-322B-5E74-C2F7736427E5}"/>
          </ac:spMkLst>
        </pc:spChg>
        <pc:spChg chg="del">
          <ac:chgData name="tanaboon tongbuasirilai" userId="3a6fbbe2-a5cd-4f36-96f1-1e3cf3325333" providerId="ADAL" clId="{963B9D49-1855-4010-A068-448FC0C4AA8B}" dt="2024-01-16T06:34:17.909" v="123" actId="478"/>
          <ac:spMkLst>
            <pc:docMk/>
            <pc:sldMk cId="3914441917" sldId="300"/>
            <ac:spMk id="3" creationId="{74B5D57E-EC72-AE1E-4370-2C12191C3BC2}"/>
          </ac:spMkLst>
        </pc:spChg>
        <pc:spChg chg="add del">
          <ac:chgData name="tanaboon tongbuasirilai" userId="3a6fbbe2-a5cd-4f36-96f1-1e3cf3325333" providerId="ADAL" clId="{963B9D49-1855-4010-A068-448FC0C4AA8B}" dt="2024-01-16T06:34:01.005" v="113" actId="22"/>
          <ac:spMkLst>
            <pc:docMk/>
            <pc:sldMk cId="3914441917" sldId="300"/>
            <ac:spMk id="5" creationId="{9BC0BED2-341C-D36C-1CBF-86A57018196A}"/>
          </ac:spMkLst>
        </pc:spChg>
        <pc:spChg chg="add del">
          <ac:chgData name="tanaboon tongbuasirilai" userId="3a6fbbe2-a5cd-4f36-96f1-1e3cf3325333" providerId="ADAL" clId="{963B9D49-1855-4010-A068-448FC0C4AA8B}" dt="2024-01-16T06:34:03.937" v="115" actId="22"/>
          <ac:spMkLst>
            <pc:docMk/>
            <pc:sldMk cId="3914441917" sldId="300"/>
            <ac:spMk id="7" creationId="{62C6731B-8EAC-7F67-5936-47BA9BEE1D32}"/>
          </ac:spMkLst>
        </pc:spChg>
        <pc:spChg chg="add del mod">
          <ac:chgData name="tanaboon tongbuasirilai" userId="3a6fbbe2-a5cd-4f36-96f1-1e3cf3325333" providerId="ADAL" clId="{963B9D49-1855-4010-A068-448FC0C4AA8B}" dt="2024-01-16T07:25:31.380" v="755" actId="21"/>
          <ac:spMkLst>
            <pc:docMk/>
            <pc:sldMk cId="3914441917" sldId="300"/>
            <ac:spMk id="9" creationId="{5C03DEF4-92E6-08B4-B69D-246454BFF61C}"/>
          </ac:spMkLst>
        </pc:spChg>
        <pc:spChg chg="add mod">
          <ac:chgData name="tanaboon tongbuasirilai" userId="3a6fbbe2-a5cd-4f36-96f1-1e3cf3325333" providerId="ADAL" clId="{963B9D49-1855-4010-A068-448FC0C4AA8B}" dt="2024-01-16T07:25:39.340" v="758" actId="1076"/>
          <ac:spMkLst>
            <pc:docMk/>
            <pc:sldMk cId="3914441917" sldId="300"/>
            <ac:spMk id="10" creationId="{5C03DEF4-92E6-08B4-B69D-246454BFF61C}"/>
          </ac:spMkLst>
        </pc:spChg>
        <pc:spChg chg="add">
          <ac:chgData name="tanaboon tongbuasirilai" userId="3a6fbbe2-a5cd-4f36-96f1-1e3cf3325333" providerId="ADAL" clId="{963B9D49-1855-4010-A068-448FC0C4AA8B}" dt="2024-01-16T07:25:34.784" v="756" actId="26606"/>
          <ac:spMkLst>
            <pc:docMk/>
            <pc:sldMk cId="3914441917" sldId="300"/>
            <ac:spMk id="1031" creationId="{A8384FB5-9ADC-4DDC-881B-597D56F5B15D}"/>
          </ac:spMkLst>
        </pc:spChg>
        <pc:spChg chg="add">
          <ac:chgData name="tanaboon tongbuasirilai" userId="3a6fbbe2-a5cd-4f36-96f1-1e3cf3325333" providerId="ADAL" clId="{963B9D49-1855-4010-A068-448FC0C4AA8B}" dt="2024-01-16T07:25:34.784" v="756" actId="26606"/>
          <ac:spMkLst>
            <pc:docMk/>
            <pc:sldMk cId="3914441917" sldId="300"/>
            <ac:spMk id="1033" creationId="{91E5A9A7-95C6-4F4F-B00E-C82E07FE62EF}"/>
          </ac:spMkLst>
        </pc:spChg>
        <pc:spChg chg="add">
          <ac:chgData name="tanaboon tongbuasirilai" userId="3a6fbbe2-a5cd-4f36-96f1-1e3cf3325333" providerId="ADAL" clId="{963B9D49-1855-4010-A068-448FC0C4AA8B}" dt="2024-01-16T07:25:34.784" v="756" actId="26606"/>
          <ac:spMkLst>
            <pc:docMk/>
            <pc:sldMk cId="3914441917" sldId="300"/>
            <ac:spMk id="1035" creationId="{D07DD2DE-F619-49DD-B5E7-03A290FF4ED1}"/>
          </ac:spMkLst>
        </pc:spChg>
        <pc:spChg chg="add">
          <ac:chgData name="tanaboon tongbuasirilai" userId="3a6fbbe2-a5cd-4f36-96f1-1e3cf3325333" providerId="ADAL" clId="{963B9D49-1855-4010-A068-448FC0C4AA8B}" dt="2024-01-16T07:25:34.784" v="756" actId="26606"/>
          <ac:spMkLst>
            <pc:docMk/>
            <pc:sldMk cId="3914441917" sldId="300"/>
            <ac:spMk id="1037" creationId="{85149191-5F60-4A28-AAFF-039F96B0F3EC}"/>
          </ac:spMkLst>
        </pc:spChg>
        <pc:spChg chg="add">
          <ac:chgData name="tanaboon tongbuasirilai" userId="3a6fbbe2-a5cd-4f36-96f1-1e3cf3325333" providerId="ADAL" clId="{963B9D49-1855-4010-A068-448FC0C4AA8B}" dt="2024-01-16T07:25:34.784" v="756" actId="26606"/>
          <ac:spMkLst>
            <pc:docMk/>
            <pc:sldMk cId="3914441917" sldId="300"/>
            <ac:spMk id="1039" creationId="{F8260ED5-17F7-4158-B241-D51DD4CF1B7E}"/>
          </ac:spMkLst>
        </pc:spChg>
        <pc:picChg chg="add mod">
          <ac:chgData name="tanaboon tongbuasirilai" userId="3a6fbbe2-a5cd-4f36-96f1-1e3cf3325333" providerId="ADAL" clId="{963B9D49-1855-4010-A068-448FC0C4AA8B}" dt="2024-01-16T07:25:34.784" v="756" actId="26606"/>
          <ac:picMkLst>
            <pc:docMk/>
            <pc:sldMk cId="3914441917" sldId="300"/>
            <ac:picMk id="1026" creationId="{C1C8EFE5-3F24-5546-DBE4-B90D5571E37C}"/>
          </ac:picMkLst>
        </pc:picChg>
      </pc:sldChg>
      <pc:sldChg chg="addSp delSp modSp new mod setBg">
        <pc:chgData name="tanaboon tongbuasirilai" userId="3a6fbbe2-a5cd-4f36-96f1-1e3cf3325333" providerId="ADAL" clId="{963B9D49-1855-4010-A068-448FC0C4AA8B}" dt="2024-01-16T09:48:02.213" v="802"/>
        <pc:sldMkLst>
          <pc:docMk/>
          <pc:sldMk cId="3574880007" sldId="301"/>
        </pc:sldMkLst>
        <pc:spChg chg="mod">
          <ac:chgData name="tanaboon tongbuasirilai" userId="3a6fbbe2-a5cd-4f36-96f1-1e3cf3325333" providerId="ADAL" clId="{963B9D49-1855-4010-A068-448FC0C4AA8B}" dt="2024-01-16T09:48:00.078" v="801" actId="26606"/>
          <ac:spMkLst>
            <pc:docMk/>
            <pc:sldMk cId="3574880007" sldId="301"/>
            <ac:spMk id="2" creationId="{CFC5B245-4657-5718-5232-8A9B7587A757}"/>
          </ac:spMkLst>
        </pc:spChg>
        <pc:spChg chg="mod">
          <ac:chgData name="tanaboon tongbuasirilai" userId="3a6fbbe2-a5cd-4f36-96f1-1e3cf3325333" providerId="ADAL" clId="{963B9D49-1855-4010-A068-448FC0C4AA8B}" dt="2024-01-16T09:48:00.078" v="801" actId="26606"/>
          <ac:spMkLst>
            <pc:docMk/>
            <pc:sldMk cId="3574880007" sldId="301"/>
            <ac:spMk id="3" creationId="{5B00DFA6-C0ED-F68B-3692-01E646F185B7}"/>
          </ac:spMkLst>
        </pc:spChg>
        <pc:spChg chg="add del">
          <ac:chgData name="tanaboon tongbuasirilai" userId="3a6fbbe2-a5cd-4f36-96f1-1e3cf3325333" providerId="ADAL" clId="{963B9D49-1855-4010-A068-448FC0C4AA8B}" dt="2024-01-16T09:46:58.815" v="788" actId="22"/>
          <ac:spMkLst>
            <pc:docMk/>
            <pc:sldMk cId="3574880007" sldId="301"/>
            <ac:spMk id="5" creationId="{1E71BE0D-F68E-DA5F-62A0-87C6C95505B1}"/>
          </ac:spMkLst>
        </pc:spChg>
        <pc:spChg chg="add del mod">
          <ac:chgData name="tanaboon tongbuasirilai" userId="3a6fbbe2-a5cd-4f36-96f1-1e3cf3325333" providerId="ADAL" clId="{963B9D49-1855-4010-A068-448FC0C4AA8B}" dt="2024-01-16T09:47:50.157" v="800" actId="21"/>
          <ac:spMkLst>
            <pc:docMk/>
            <pc:sldMk cId="3574880007" sldId="301"/>
            <ac:spMk id="7" creationId="{986C5E41-90A2-B310-A8D5-E672DAA9CBDC}"/>
          </ac:spMkLst>
        </pc:spChg>
        <pc:spChg chg="add">
          <ac:chgData name="tanaboon tongbuasirilai" userId="3a6fbbe2-a5cd-4f36-96f1-1e3cf3325333" providerId="ADAL" clId="{963B9D49-1855-4010-A068-448FC0C4AA8B}" dt="2024-01-16T09:48:00.078" v="801" actId="26606"/>
          <ac:spMkLst>
            <pc:docMk/>
            <pc:sldMk cId="3574880007" sldId="301"/>
            <ac:spMk id="8" creationId="{907EF6B7-1338-4443-8C46-6A318D952DFD}"/>
          </ac:spMkLst>
        </pc:spChg>
        <pc:spChg chg="add mod">
          <ac:chgData name="tanaboon tongbuasirilai" userId="3a6fbbe2-a5cd-4f36-96f1-1e3cf3325333" providerId="ADAL" clId="{963B9D49-1855-4010-A068-448FC0C4AA8B}" dt="2024-01-16T09:48:02.213" v="802"/>
          <ac:spMkLst>
            <pc:docMk/>
            <pc:sldMk cId="3574880007" sldId="301"/>
            <ac:spMk id="9" creationId="{986C5E41-90A2-B310-A8D5-E672DAA9CBDC}"/>
          </ac:spMkLst>
        </pc:spChg>
        <pc:spChg chg="add">
          <ac:chgData name="tanaboon tongbuasirilai" userId="3a6fbbe2-a5cd-4f36-96f1-1e3cf3325333" providerId="ADAL" clId="{963B9D49-1855-4010-A068-448FC0C4AA8B}" dt="2024-01-16T09:48:00.078" v="801" actId="26606"/>
          <ac:spMkLst>
            <pc:docMk/>
            <pc:sldMk cId="3574880007" sldId="301"/>
            <ac:spMk id="10" creationId="{DAAE4CDD-124C-4DCF-9584-B6033B545DD5}"/>
          </ac:spMkLst>
        </pc:spChg>
        <pc:spChg chg="add">
          <ac:chgData name="tanaboon tongbuasirilai" userId="3a6fbbe2-a5cd-4f36-96f1-1e3cf3325333" providerId="ADAL" clId="{963B9D49-1855-4010-A068-448FC0C4AA8B}" dt="2024-01-16T09:48:00.078" v="801" actId="26606"/>
          <ac:spMkLst>
            <pc:docMk/>
            <pc:sldMk cId="3574880007" sldId="301"/>
            <ac:spMk id="12" creationId="{081E4A58-353D-44AE-B2FC-2A74E2E400F7}"/>
          </ac:spMkLst>
        </pc:spChg>
      </pc:sldChg>
      <pc:sldChg chg="addSp delSp modSp new mod setBg">
        <pc:chgData name="tanaboon tongbuasirilai" userId="3a6fbbe2-a5cd-4f36-96f1-1e3cf3325333" providerId="ADAL" clId="{963B9D49-1855-4010-A068-448FC0C4AA8B}" dt="2024-01-16T07:25:58.202" v="760" actId="14100"/>
        <pc:sldMkLst>
          <pc:docMk/>
          <pc:sldMk cId="2414283518" sldId="302"/>
        </pc:sldMkLst>
        <pc:spChg chg="mod">
          <ac:chgData name="tanaboon tongbuasirilai" userId="3a6fbbe2-a5cd-4f36-96f1-1e3cf3325333" providerId="ADAL" clId="{963B9D49-1855-4010-A068-448FC0C4AA8B}" dt="2024-01-16T07:25:53.433" v="759" actId="26606"/>
          <ac:spMkLst>
            <pc:docMk/>
            <pc:sldMk cId="2414283518" sldId="302"/>
            <ac:spMk id="2" creationId="{D8B9F2B3-D320-C26E-77EF-FC9C7D7AF15F}"/>
          </ac:spMkLst>
        </pc:spChg>
        <pc:spChg chg="del">
          <ac:chgData name="tanaboon tongbuasirilai" userId="3a6fbbe2-a5cd-4f36-96f1-1e3cf3325333" providerId="ADAL" clId="{963B9D49-1855-4010-A068-448FC0C4AA8B}" dt="2024-01-16T06:34:39.714" v="130" actId="478"/>
          <ac:spMkLst>
            <pc:docMk/>
            <pc:sldMk cId="2414283518" sldId="302"/>
            <ac:spMk id="3" creationId="{E4EA9ADE-429E-28FE-AD99-CC223C48328B}"/>
          </ac:spMkLst>
        </pc:spChg>
        <pc:spChg chg="add del">
          <ac:chgData name="tanaboon tongbuasirilai" userId="3a6fbbe2-a5cd-4f36-96f1-1e3cf3325333" providerId="ADAL" clId="{963B9D49-1855-4010-A068-448FC0C4AA8B}" dt="2024-01-16T06:52:39.748" v="372" actId="22"/>
          <ac:spMkLst>
            <pc:docMk/>
            <pc:sldMk cId="2414283518" sldId="302"/>
            <ac:spMk id="5" creationId="{79F4361A-4935-90C6-18EF-EABBA60B8D0C}"/>
          </ac:spMkLst>
        </pc:spChg>
        <pc:spChg chg="add mod">
          <ac:chgData name="tanaboon tongbuasirilai" userId="3a6fbbe2-a5cd-4f36-96f1-1e3cf3325333" providerId="ADAL" clId="{963B9D49-1855-4010-A068-448FC0C4AA8B}" dt="2024-01-16T07:25:58.202" v="760" actId="14100"/>
          <ac:spMkLst>
            <pc:docMk/>
            <pc:sldMk cId="2414283518" sldId="302"/>
            <ac:spMk id="7" creationId="{14361379-2B1D-5630-8731-0D0CAF14FCF6}"/>
          </ac:spMkLst>
        </pc:spChg>
        <pc:grpChg chg="add">
          <ac:chgData name="tanaboon tongbuasirilai" userId="3a6fbbe2-a5cd-4f36-96f1-1e3cf3325333" providerId="ADAL" clId="{963B9D49-1855-4010-A068-448FC0C4AA8B}" dt="2024-01-16T07:25:53.433" v="759" actId="26606"/>
          <ac:grpSpMkLst>
            <pc:docMk/>
            <pc:sldMk cId="2414283518" sldId="302"/>
            <ac:grpSpMk id="2055" creationId="{6258F736-B256-8039-9DC6-F4E49A5C5AD5}"/>
          </ac:grpSpMkLst>
        </pc:grpChg>
        <pc:picChg chg="add mod ord">
          <ac:chgData name="tanaboon tongbuasirilai" userId="3a6fbbe2-a5cd-4f36-96f1-1e3cf3325333" providerId="ADAL" clId="{963B9D49-1855-4010-A068-448FC0C4AA8B}" dt="2024-01-16T07:25:53.433" v="759" actId="26606"/>
          <ac:picMkLst>
            <pc:docMk/>
            <pc:sldMk cId="2414283518" sldId="302"/>
            <ac:picMk id="2050" creationId="{F9980584-990F-00F3-B1A3-76EB4C985A07}"/>
          </ac:picMkLst>
        </pc:picChg>
      </pc:sldChg>
      <pc:sldChg chg="addSp delSp modSp new mod ord setBg">
        <pc:chgData name="tanaboon tongbuasirilai" userId="3a6fbbe2-a5cd-4f36-96f1-1e3cf3325333" providerId="ADAL" clId="{963B9D49-1855-4010-A068-448FC0C4AA8B}" dt="2024-01-16T07:25:23.289" v="754"/>
        <pc:sldMkLst>
          <pc:docMk/>
          <pc:sldMk cId="268808015" sldId="303"/>
        </pc:sldMkLst>
        <pc:spChg chg="mod">
          <ac:chgData name="tanaboon tongbuasirilai" userId="3a6fbbe2-a5cd-4f36-96f1-1e3cf3325333" providerId="ADAL" clId="{963B9D49-1855-4010-A068-448FC0C4AA8B}" dt="2024-01-16T07:25:22.038" v="753" actId="26606"/>
          <ac:spMkLst>
            <pc:docMk/>
            <pc:sldMk cId="268808015" sldId="303"/>
            <ac:spMk id="2" creationId="{B2D595A6-5085-B2B3-A32D-1586208C584B}"/>
          </ac:spMkLst>
        </pc:spChg>
        <pc:spChg chg="mod">
          <ac:chgData name="tanaboon tongbuasirilai" userId="3a6fbbe2-a5cd-4f36-96f1-1e3cf3325333" providerId="ADAL" clId="{963B9D49-1855-4010-A068-448FC0C4AA8B}" dt="2024-01-16T07:25:22.038" v="753" actId="26606"/>
          <ac:spMkLst>
            <pc:docMk/>
            <pc:sldMk cId="268808015" sldId="303"/>
            <ac:spMk id="3" creationId="{552FD64C-8443-B028-2A40-F98C1BA30B0B}"/>
          </ac:spMkLst>
        </pc:spChg>
        <pc:spChg chg="add del mod">
          <ac:chgData name="tanaboon tongbuasirilai" userId="3a6fbbe2-a5cd-4f36-96f1-1e3cf3325333" providerId="ADAL" clId="{963B9D49-1855-4010-A068-448FC0C4AA8B}" dt="2024-01-16T07:25:18.576" v="752" actId="21"/>
          <ac:spMkLst>
            <pc:docMk/>
            <pc:sldMk cId="268808015" sldId="303"/>
            <ac:spMk id="4" creationId="{69FF0875-4C5A-0A94-833E-FB1DBA900827}"/>
          </ac:spMkLst>
        </pc:spChg>
        <pc:spChg chg="add mod">
          <ac:chgData name="tanaboon tongbuasirilai" userId="3a6fbbe2-a5cd-4f36-96f1-1e3cf3325333" providerId="ADAL" clId="{963B9D49-1855-4010-A068-448FC0C4AA8B}" dt="2024-01-16T07:25:23.289" v="754"/>
          <ac:spMkLst>
            <pc:docMk/>
            <pc:sldMk cId="268808015" sldId="303"/>
            <ac:spMk id="5" creationId="{69FF0875-4C5A-0A94-833E-FB1DBA900827}"/>
          </ac:spMkLst>
        </pc:spChg>
        <pc:spChg chg="add">
          <ac:chgData name="tanaboon tongbuasirilai" userId="3a6fbbe2-a5cd-4f36-96f1-1e3cf3325333" providerId="ADAL" clId="{963B9D49-1855-4010-A068-448FC0C4AA8B}" dt="2024-01-16T07:25:22.038" v="753" actId="26606"/>
          <ac:spMkLst>
            <pc:docMk/>
            <pc:sldMk cId="268808015" sldId="303"/>
            <ac:spMk id="8" creationId="{907EF6B7-1338-4443-8C46-6A318D952DFD}"/>
          </ac:spMkLst>
        </pc:spChg>
        <pc:spChg chg="add">
          <ac:chgData name="tanaboon tongbuasirilai" userId="3a6fbbe2-a5cd-4f36-96f1-1e3cf3325333" providerId="ADAL" clId="{963B9D49-1855-4010-A068-448FC0C4AA8B}" dt="2024-01-16T07:25:22.038" v="753" actId="26606"/>
          <ac:spMkLst>
            <pc:docMk/>
            <pc:sldMk cId="268808015" sldId="303"/>
            <ac:spMk id="10" creationId="{DAAE4CDD-124C-4DCF-9584-B6033B545DD5}"/>
          </ac:spMkLst>
        </pc:spChg>
        <pc:spChg chg="add">
          <ac:chgData name="tanaboon tongbuasirilai" userId="3a6fbbe2-a5cd-4f36-96f1-1e3cf3325333" providerId="ADAL" clId="{963B9D49-1855-4010-A068-448FC0C4AA8B}" dt="2024-01-16T07:25:22.038" v="753" actId="26606"/>
          <ac:spMkLst>
            <pc:docMk/>
            <pc:sldMk cId="268808015" sldId="303"/>
            <ac:spMk id="12" creationId="{081E4A58-353D-44AE-B2FC-2A74E2E400F7}"/>
          </ac:spMkLst>
        </pc:spChg>
      </pc:sldChg>
      <pc:sldChg chg="addSp delSp modSp new mod setBg">
        <pc:chgData name="tanaboon tongbuasirilai" userId="3a6fbbe2-a5cd-4f36-96f1-1e3cf3325333" providerId="ADAL" clId="{963B9D49-1855-4010-A068-448FC0C4AA8B}" dt="2024-01-16T07:31:09.042" v="761" actId="26606"/>
        <pc:sldMkLst>
          <pc:docMk/>
          <pc:sldMk cId="4120414603" sldId="304"/>
        </pc:sldMkLst>
        <pc:spChg chg="mod">
          <ac:chgData name="tanaboon tongbuasirilai" userId="3a6fbbe2-a5cd-4f36-96f1-1e3cf3325333" providerId="ADAL" clId="{963B9D49-1855-4010-A068-448FC0C4AA8B}" dt="2024-01-16T07:31:09.042" v="761" actId="26606"/>
          <ac:spMkLst>
            <pc:docMk/>
            <pc:sldMk cId="4120414603" sldId="304"/>
            <ac:spMk id="2" creationId="{72217469-A2EA-BBEE-460E-5461622593EB}"/>
          </ac:spMkLst>
        </pc:spChg>
        <pc:spChg chg="del">
          <ac:chgData name="tanaboon tongbuasirilai" userId="3a6fbbe2-a5cd-4f36-96f1-1e3cf3325333" providerId="ADAL" clId="{963B9D49-1855-4010-A068-448FC0C4AA8B}" dt="2024-01-16T06:46:59.491" v="181" actId="478"/>
          <ac:spMkLst>
            <pc:docMk/>
            <pc:sldMk cId="4120414603" sldId="304"/>
            <ac:spMk id="3" creationId="{83527DB0-94BF-5368-A19B-0AC7FA414CD2}"/>
          </ac:spMkLst>
        </pc:spChg>
        <pc:spChg chg="add mod">
          <ac:chgData name="tanaboon tongbuasirilai" userId="3a6fbbe2-a5cd-4f36-96f1-1e3cf3325333" providerId="ADAL" clId="{963B9D49-1855-4010-A068-448FC0C4AA8B}" dt="2024-01-16T07:31:09.042" v="761" actId="26606"/>
          <ac:spMkLst>
            <pc:docMk/>
            <pc:sldMk cId="4120414603" sldId="304"/>
            <ac:spMk id="4" creationId="{5D8E1766-E0F3-46C1-2DC7-D1529D77D5D6}"/>
          </ac:spMkLst>
        </pc:spChg>
        <pc:spChg chg="add mod">
          <ac:chgData name="tanaboon tongbuasirilai" userId="3a6fbbe2-a5cd-4f36-96f1-1e3cf3325333" providerId="ADAL" clId="{963B9D49-1855-4010-A068-448FC0C4AA8B}" dt="2024-01-16T07:31:09.042" v="761" actId="26606"/>
          <ac:spMkLst>
            <pc:docMk/>
            <pc:sldMk cId="4120414603" sldId="304"/>
            <ac:spMk id="7" creationId="{BD43C932-15AA-15BD-45BE-86986A2EE029}"/>
          </ac:spMkLst>
        </pc:spChg>
        <pc:spChg chg="add">
          <ac:chgData name="tanaboon tongbuasirilai" userId="3a6fbbe2-a5cd-4f36-96f1-1e3cf3325333" providerId="ADAL" clId="{963B9D49-1855-4010-A068-448FC0C4AA8B}" dt="2024-01-16T07:31:09.042" v="761" actId="26606"/>
          <ac:spMkLst>
            <pc:docMk/>
            <pc:sldMk cId="4120414603" sldId="304"/>
            <ac:spMk id="3079" creationId="{0D7B6173-1D58-48E2-83CF-37350F315F75}"/>
          </ac:spMkLst>
        </pc:spChg>
        <pc:spChg chg="add">
          <ac:chgData name="tanaboon tongbuasirilai" userId="3a6fbbe2-a5cd-4f36-96f1-1e3cf3325333" providerId="ADAL" clId="{963B9D49-1855-4010-A068-448FC0C4AA8B}" dt="2024-01-16T07:31:09.042" v="761" actId="26606"/>
          <ac:spMkLst>
            <pc:docMk/>
            <pc:sldMk cId="4120414603" sldId="304"/>
            <ac:spMk id="3081" creationId="{3D4464D8-FD41-4EA2-9094-791BB1112FFA}"/>
          </ac:spMkLst>
        </pc:spChg>
        <pc:spChg chg="add">
          <ac:chgData name="tanaboon tongbuasirilai" userId="3a6fbbe2-a5cd-4f36-96f1-1e3cf3325333" providerId="ADAL" clId="{963B9D49-1855-4010-A068-448FC0C4AA8B}" dt="2024-01-16T07:31:09.042" v="761" actId="26606"/>
          <ac:spMkLst>
            <pc:docMk/>
            <pc:sldMk cId="4120414603" sldId="304"/>
            <ac:spMk id="3085" creationId="{21BDEC81-16A7-4451-B893-C15000083B77}"/>
          </ac:spMkLst>
        </pc:spChg>
        <pc:spChg chg="add">
          <ac:chgData name="tanaboon tongbuasirilai" userId="3a6fbbe2-a5cd-4f36-96f1-1e3cf3325333" providerId="ADAL" clId="{963B9D49-1855-4010-A068-448FC0C4AA8B}" dt="2024-01-16T07:31:09.042" v="761" actId="26606"/>
          <ac:spMkLst>
            <pc:docMk/>
            <pc:sldMk cId="4120414603" sldId="304"/>
            <ac:spMk id="3087" creationId="{514A1B69-F82D-4322-9669-42AC0CB70B05}"/>
          </ac:spMkLst>
        </pc:spChg>
        <pc:picChg chg="add mod">
          <ac:chgData name="tanaboon tongbuasirilai" userId="3a6fbbe2-a5cd-4f36-96f1-1e3cf3325333" providerId="ADAL" clId="{963B9D49-1855-4010-A068-448FC0C4AA8B}" dt="2024-01-16T07:31:09.042" v="761" actId="26606"/>
          <ac:picMkLst>
            <pc:docMk/>
            <pc:sldMk cId="4120414603" sldId="304"/>
            <ac:picMk id="3074" creationId="{83045F89-6D0A-18C0-70B9-31F44A2031BA}"/>
          </ac:picMkLst>
        </pc:picChg>
        <pc:picChg chg="add">
          <ac:chgData name="tanaboon tongbuasirilai" userId="3a6fbbe2-a5cd-4f36-96f1-1e3cf3325333" providerId="ADAL" clId="{963B9D49-1855-4010-A068-448FC0C4AA8B}" dt="2024-01-16T07:31:09.042" v="761" actId="26606"/>
          <ac:picMkLst>
            <pc:docMk/>
            <pc:sldMk cId="4120414603" sldId="304"/>
            <ac:picMk id="3083" creationId="{B0DAC8FB-A162-44E3-A606-C855A03A5B09}"/>
          </ac:picMkLst>
        </pc:picChg>
        <pc:cxnChg chg="add mod">
          <ac:chgData name="tanaboon tongbuasirilai" userId="3a6fbbe2-a5cd-4f36-96f1-1e3cf3325333" providerId="ADAL" clId="{963B9D49-1855-4010-A068-448FC0C4AA8B}" dt="2024-01-16T07:31:09.042" v="761" actId="26606"/>
          <ac:cxnSpMkLst>
            <pc:docMk/>
            <pc:sldMk cId="4120414603" sldId="304"/>
            <ac:cxnSpMk id="6" creationId="{E2572979-088C-7F38-4EF7-2A7A36579346}"/>
          </ac:cxnSpMkLst>
        </pc:cxnChg>
      </pc:sldChg>
      <pc:sldChg chg="addSp delSp modSp new mod setBg">
        <pc:chgData name="tanaboon tongbuasirilai" userId="3a6fbbe2-a5cd-4f36-96f1-1e3cf3325333" providerId="ADAL" clId="{963B9D49-1855-4010-A068-448FC0C4AA8B}" dt="2024-01-16T07:31:16.086" v="762" actId="26606"/>
        <pc:sldMkLst>
          <pc:docMk/>
          <pc:sldMk cId="2721942396" sldId="305"/>
        </pc:sldMkLst>
        <pc:spChg chg="mod">
          <ac:chgData name="tanaboon tongbuasirilai" userId="3a6fbbe2-a5cd-4f36-96f1-1e3cf3325333" providerId="ADAL" clId="{963B9D49-1855-4010-A068-448FC0C4AA8B}" dt="2024-01-16T07:31:16.086" v="762" actId="26606"/>
          <ac:spMkLst>
            <pc:docMk/>
            <pc:sldMk cId="2721942396" sldId="305"/>
            <ac:spMk id="2" creationId="{2F054E4B-E12B-3726-A1D3-241596D55075}"/>
          </ac:spMkLst>
        </pc:spChg>
        <pc:spChg chg="del">
          <ac:chgData name="tanaboon tongbuasirilai" userId="3a6fbbe2-a5cd-4f36-96f1-1e3cf3325333" providerId="ADAL" clId="{963B9D49-1855-4010-A068-448FC0C4AA8B}" dt="2024-01-16T06:50:31.991" v="329" actId="478"/>
          <ac:spMkLst>
            <pc:docMk/>
            <pc:sldMk cId="2721942396" sldId="305"/>
            <ac:spMk id="3" creationId="{34D31475-05B3-2BBB-B0FA-8B99A8F6A01F}"/>
          </ac:spMkLst>
        </pc:spChg>
        <pc:spChg chg="add">
          <ac:chgData name="tanaboon tongbuasirilai" userId="3a6fbbe2-a5cd-4f36-96f1-1e3cf3325333" providerId="ADAL" clId="{963B9D49-1855-4010-A068-448FC0C4AA8B}" dt="2024-01-16T07:31:16.086" v="762" actId="26606"/>
          <ac:spMkLst>
            <pc:docMk/>
            <pc:sldMk cId="2721942396" sldId="305"/>
            <ac:spMk id="4103" creationId="{BCED4D40-4B67-4331-AC48-79B82B4A47D8}"/>
          </ac:spMkLst>
        </pc:spChg>
        <pc:spChg chg="add">
          <ac:chgData name="tanaboon tongbuasirilai" userId="3a6fbbe2-a5cd-4f36-96f1-1e3cf3325333" providerId="ADAL" clId="{963B9D49-1855-4010-A068-448FC0C4AA8B}" dt="2024-01-16T07:31:16.086" v="762" actId="26606"/>
          <ac:spMkLst>
            <pc:docMk/>
            <pc:sldMk cId="2721942396" sldId="305"/>
            <ac:spMk id="4105" creationId="{670CEDEF-4F34-412E-84EE-329C1E936AF5}"/>
          </ac:spMkLst>
        </pc:spChg>
        <pc:picChg chg="add mod">
          <ac:chgData name="tanaboon tongbuasirilai" userId="3a6fbbe2-a5cd-4f36-96f1-1e3cf3325333" providerId="ADAL" clId="{963B9D49-1855-4010-A068-448FC0C4AA8B}" dt="2024-01-16T07:31:16.086" v="762" actId="26606"/>
          <ac:picMkLst>
            <pc:docMk/>
            <pc:sldMk cId="2721942396" sldId="305"/>
            <ac:picMk id="4098" creationId="{568C2B86-1580-2C72-A39C-C9FE05941122}"/>
          </ac:picMkLst>
        </pc:picChg>
      </pc:sldChg>
      <pc:sldChg chg="addSp delSp modSp new mod">
        <pc:chgData name="tanaboon tongbuasirilai" userId="3a6fbbe2-a5cd-4f36-96f1-1e3cf3325333" providerId="ADAL" clId="{963B9D49-1855-4010-A068-448FC0C4AA8B}" dt="2024-01-16T07:04:04.282" v="588" actId="20577"/>
        <pc:sldMkLst>
          <pc:docMk/>
          <pc:sldMk cId="2600390951" sldId="306"/>
        </pc:sldMkLst>
        <pc:spChg chg="mod">
          <ac:chgData name="tanaboon tongbuasirilai" userId="3a6fbbe2-a5cd-4f36-96f1-1e3cf3325333" providerId="ADAL" clId="{963B9D49-1855-4010-A068-448FC0C4AA8B}" dt="2024-01-16T06:58:52.569" v="403" actId="20577"/>
          <ac:spMkLst>
            <pc:docMk/>
            <pc:sldMk cId="2600390951" sldId="306"/>
            <ac:spMk id="2" creationId="{A08B0B0E-EA6B-70F4-396E-DD3A2374E171}"/>
          </ac:spMkLst>
        </pc:spChg>
        <pc:spChg chg="del">
          <ac:chgData name="tanaboon tongbuasirilai" userId="3a6fbbe2-a5cd-4f36-96f1-1e3cf3325333" providerId="ADAL" clId="{963B9D49-1855-4010-A068-448FC0C4AA8B}" dt="2024-01-16T06:58:27.952" v="382" actId="478"/>
          <ac:spMkLst>
            <pc:docMk/>
            <pc:sldMk cId="2600390951" sldId="306"/>
            <ac:spMk id="3" creationId="{2F15046C-34B1-FAAB-5E3B-F4DDA5EB3DCC}"/>
          </ac:spMkLst>
        </pc:spChg>
        <pc:spChg chg="add del">
          <ac:chgData name="tanaboon tongbuasirilai" userId="3a6fbbe2-a5cd-4f36-96f1-1e3cf3325333" providerId="ADAL" clId="{963B9D49-1855-4010-A068-448FC0C4AA8B}" dt="2024-01-16T06:58:40.444" v="387" actId="22"/>
          <ac:spMkLst>
            <pc:docMk/>
            <pc:sldMk cId="2600390951" sldId="306"/>
            <ac:spMk id="5" creationId="{EC5A90B9-6794-E905-8760-DC3290E10F7D}"/>
          </ac:spMkLst>
        </pc:spChg>
        <pc:spChg chg="add mod">
          <ac:chgData name="tanaboon tongbuasirilai" userId="3a6fbbe2-a5cd-4f36-96f1-1e3cf3325333" providerId="ADAL" clId="{963B9D49-1855-4010-A068-448FC0C4AA8B}" dt="2024-01-16T06:58:46.763" v="392" actId="1076"/>
          <ac:spMkLst>
            <pc:docMk/>
            <pc:sldMk cId="2600390951" sldId="306"/>
            <ac:spMk id="7" creationId="{FBE8C125-F5B2-ABBB-1E8D-ABAC4B209315}"/>
          </ac:spMkLst>
        </pc:spChg>
        <pc:spChg chg="add mod">
          <ac:chgData name="tanaboon tongbuasirilai" userId="3a6fbbe2-a5cd-4f36-96f1-1e3cf3325333" providerId="ADAL" clId="{963B9D49-1855-4010-A068-448FC0C4AA8B}" dt="2024-01-16T07:04:04.282" v="588" actId="20577"/>
          <ac:spMkLst>
            <pc:docMk/>
            <pc:sldMk cId="2600390951" sldId="306"/>
            <ac:spMk id="8" creationId="{ED9FFF90-DB78-7F31-8FB5-8B9419BE8E51}"/>
          </ac:spMkLst>
        </pc:spChg>
        <pc:spChg chg="add mod">
          <ac:chgData name="tanaboon tongbuasirilai" userId="3a6fbbe2-a5cd-4f36-96f1-1e3cf3325333" providerId="ADAL" clId="{963B9D49-1855-4010-A068-448FC0C4AA8B}" dt="2024-01-16T07:03:27.188" v="581" actId="1076"/>
          <ac:spMkLst>
            <pc:docMk/>
            <pc:sldMk cId="2600390951" sldId="306"/>
            <ac:spMk id="9" creationId="{481E859D-CC2D-5ACC-9E93-555B432D0C2C}"/>
          </ac:spMkLst>
        </pc:spChg>
        <pc:spChg chg="add mod">
          <ac:chgData name="tanaboon tongbuasirilai" userId="3a6fbbe2-a5cd-4f36-96f1-1e3cf3325333" providerId="ADAL" clId="{963B9D49-1855-4010-A068-448FC0C4AA8B}" dt="2024-01-16T07:03:24.604" v="580" actId="14100"/>
          <ac:spMkLst>
            <pc:docMk/>
            <pc:sldMk cId="2600390951" sldId="306"/>
            <ac:spMk id="10" creationId="{A1A5A41A-8719-9A50-0242-78B272C9DF02}"/>
          </ac:spMkLst>
        </pc:spChg>
        <pc:spChg chg="add mod">
          <ac:chgData name="tanaboon tongbuasirilai" userId="3a6fbbe2-a5cd-4f36-96f1-1e3cf3325333" providerId="ADAL" clId="{963B9D49-1855-4010-A068-448FC0C4AA8B}" dt="2024-01-16T07:03:41.044" v="585" actId="14100"/>
          <ac:spMkLst>
            <pc:docMk/>
            <pc:sldMk cId="2600390951" sldId="306"/>
            <ac:spMk id="11" creationId="{990471BF-853F-42AA-E1CB-1BFF3C882502}"/>
          </ac:spMkLst>
        </pc:spChg>
        <pc:picChg chg="add mod">
          <ac:chgData name="tanaboon tongbuasirilai" userId="3a6fbbe2-a5cd-4f36-96f1-1e3cf3325333" providerId="ADAL" clId="{963B9D49-1855-4010-A068-448FC0C4AA8B}" dt="2024-01-16T06:58:48.942" v="393" actId="1076"/>
          <ac:picMkLst>
            <pc:docMk/>
            <pc:sldMk cId="2600390951" sldId="306"/>
            <ac:picMk id="5122" creationId="{6C125DC2-258E-630F-E4BE-FFDE06DF5E73}"/>
          </ac:picMkLst>
        </pc:picChg>
      </pc:sldChg>
      <pc:sldChg chg="addSp delSp modSp new mod">
        <pc:chgData name="tanaboon tongbuasirilai" userId="3a6fbbe2-a5cd-4f36-96f1-1e3cf3325333" providerId="ADAL" clId="{963B9D49-1855-4010-A068-448FC0C4AA8B}" dt="2024-01-16T07:15:22.617" v="716" actId="1076"/>
        <pc:sldMkLst>
          <pc:docMk/>
          <pc:sldMk cId="2352444889" sldId="307"/>
        </pc:sldMkLst>
        <pc:spChg chg="mod">
          <ac:chgData name="tanaboon tongbuasirilai" userId="3a6fbbe2-a5cd-4f36-96f1-1e3cf3325333" providerId="ADAL" clId="{963B9D49-1855-4010-A068-448FC0C4AA8B}" dt="2024-01-16T07:01:20.345" v="415" actId="20577"/>
          <ac:spMkLst>
            <pc:docMk/>
            <pc:sldMk cId="2352444889" sldId="307"/>
            <ac:spMk id="2" creationId="{C0C5FDA2-994B-B39F-023A-729703A21E56}"/>
          </ac:spMkLst>
        </pc:spChg>
        <pc:spChg chg="del">
          <ac:chgData name="tanaboon tongbuasirilai" userId="3a6fbbe2-a5cd-4f36-96f1-1e3cf3325333" providerId="ADAL" clId="{963B9D49-1855-4010-A068-448FC0C4AA8B}" dt="2024-01-16T07:04:48.702" v="590" actId="478"/>
          <ac:spMkLst>
            <pc:docMk/>
            <pc:sldMk cId="2352444889" sldId="307"/>
            <ac:spMk id="3" creationId="{B97AE84E-569E-E8AE-55B3-F7AB75018FB7}"/>
          </ac:spMkLst>
        </pc:spChg>
        <pc:spChg chg="add mod">
          <ac:chgData name="tanaboon tongbuasirilai" userId="3a6fbbe2-a5cd-4f36-96f1-1e3cf3325333" providerId="ADAL" clId="{963B9D49-1855-4010-A068-448FC0C4AA8B}" dt="2024-01-16T07:05:00.929" v="594" actId="13822"/>
          <ac:spMkLst>
            <pc:docMk/>
            <pc:sldMk cId="2352444889" sldId="307"/>
            <ac:spMk id="4" creationId="{FD956AC9-6DEA-0868-A734-9B82CD3C70CC}"/>
          </ac:spMkLst>
        </pc:spChg>
        <pc:spChg chg="add mod">
          <ac:chgData name="tanaboon tongbuasirilai" userId="3a6fbbe2-a5cd-4f36-96f1-1e3cf3325333" providerId="ADAL" clId="{963B9D49-1855-4010-A068-448FC0C4AA8B}" dt="2024-01-16T07:05:12.805" v="596" actId="1582"/>
          <ac:spMkLst>
            <pc:docMk/>
            <pc:sldMk cId="2352444889" sldId="307"/>
            <ac:spMk id="5" creationId="{AD7160C9-5C33-233A-BD12-35D3A427BBFC}"/>
          </ac:spMkLst>
        </pc:spChg>
        <pc:spChg chg="add mod">
          <ac:chgData name="tanaboon tongbuasirilai" userId="3a6fbbe2-a5cd-4f36-96f1-1e3cf3325333" providerId="ADAL" clId="{963B9D49-1855-4010-A068-448FC0C4AA8B}" dt="2024-01-16T07:05:25.202" v="605" actId="1076"/>
          <ac:spMkLst>
            <pc:docMk/>
            <pc:sldMk cId="2352444889" sldId="307"/>
            <ac:spMk id="6" creationId="{DB7BD64F-254F-6EBE-74D2-B8EA96FC5316}"/>
          </ac:spMkLst>
        </pc:spChg>
        <pc:spChg chg="add del">
          <ac:chgData name="tanaboon tongbuasirilai" userId="3a6fbbe2-a5cd-4f36-96f1-1e3cf3325333" providerId="ADAL" clId="{963B9D49-1855-4010-A068-448FC0C4AA8B}" dt="2024-01-16T07:06:00.946" v="611" actId="478"/>
          <ac:spMkLst>
            <pc:docMk/>
            <pc:sldMk cId="2352444889" sldId="307"/>
            <ac:spMk id="11" creationId="{7D4DB1D7-36DB-7939-52E7-E99DF9A45168}"/>
          </ac:spMkLst>
        </pc:spChg>
        <pc:spChg chg="add mod ord">
          <ac:chgData name="tanaboon tongbuasirilai" userId="3a6fbbe2-a5cd-4f36-96f1-1e3cf3325333" providerId="ADAL" clId="{963B9D49-1855-4010-A068-448FC0C4AA8B}" dt="2024-01-16T07:06:56.773" v="619" actId="167"/>
          <ac:spMkLst>
            <pc:docMk/>
            <pc:sldMk cId="2352444889" sldId="307"/>
            <ac:spMk id="12" creationId="{F733B902-182D-AC5B-FA0F-267FA50A10B7}"/>
          </ac:spMkLst>
        </pc:spChg>
        <pc:spChg chg="add mod">
          <ac:chgData name="tanaboon tongbuasirilai" userId="3a6fbbe2-a5cd-4f36-96f1-1e3cf3325333" providerId="ADAL" clId="{963B9D49-1855-4010-A068-448FC0C4AA8B}" dt="2024-01-16T07:08:26.167" v="666" actId="13822"/>
          <ac:spMkLst>
            <pc:docMk/>
            <pc:sldMk cId="2352444889" sldId="307"/>
            <ac:spMk id="19" creationId="{9E5A94EF-8DB4-2E06-4880-E8B622E14A60}"/>
          </ac:spMkLst>
        </pc:spChg>
        <pc:spChg chg="add mod">
          <ac:chgData name="tanaboon tongbuasirilai" userId="3a6fbbe2-a5cd-4f36-96f1-1e3cf3325333" providerId="ADAL" clId="{963B9D49-1855-4010-A068-448FC0C4AA8B}" dt="2024-01-16T07:09:34.697" v="670" actId="1076"/>
          <ac:spMkLst>
            <pc:docMk/>
            <pc:sldMk cId="2352444889" sldId="307"/>
            <ac:spMk id="20" creationId="{59AF7C56-6695-604D-8438-B6A0AB4D94E4}"/>
          </ac:spMkLst>
        </pc:spChg>
        <pc:spChg chg="add mod">
          <ac:chgData name="tanaboon tongbuasirilai" userId="3a6fbbe2-a5cd-4f36-96f1-1e3cf3325333" providerId="ADAL" clId="{963B9D49-1855-4010-A068-448FC0C4AA8B}" dt="2024-01-16T07:11:03.993" v="679" actId="1582"/>
          <ac:spMkLst>
            <pc:docMk/>
            <pc:sldMk cId="2352444889" sldId="307"/>
            <ac:spMk id="21" creationId="{21E9B416-2167-DABC-8CBA-886399E8D4C2}"/>
          </ac:spMkLst>
        </pc:spChg>
        <pc:spChg chg="add mod">
          <ac:chgData name="tanaboon tongbuasirilai" userId="3a6fbbe2-a5cd-4f36-96f1-1e3cf3325333" providerId="ADAL" clId="{963B9D49-1855-4010-A068-448FC0C4AA8B}" dt="2024-01-16T07:14:46.277" v="696" actId="1076"/>
          <ac:spMkLst>
            <pc:docMk/>
            <pc:sldMk cId="2352444889" sldId="307"/>
            <ac:spMk id="22" creationId="{8E0389D2-1916-6315-8266-91609FC87072}"/>
          </ac:spMkLst>
        </pc:spChg>
        <pc:spChg chg="add mod">
          <ac:chgData name="tanaboon tongbuasirilai" userId="3a6fbbe2-a5cd-4f36-96f1-1e3cf3325333" providerId="ADAL" clId="{963B9D49-1855-4010-A068-448FC0C4AA8B}" dt="2024-01-16T07:15:22.617" v="716" actId="1076"/>
          <ac:spMkLst>
            <pc:docMk/>
            <pc:sldMk cId="2352444889" sldId="307"/>
            <ac:spMk id="23" creationId="{AC726C69-EA72-BA7D-D705-1B0123AA2F9E}"/>
          </ac:spMkLst>
        </pc:spChg>
        <pc:spChg chg="add mod">
          <ac:chgData name="tanaboon tongbuasirilai" userId="3a6fbbe2-a5cd-4f36-96f1-1e3cf3325333" providerId="ADAL" clId="{963B9D49-1855-4010-A068-448FC0C4AA8B}" dt="2024-01-16T07:15:19.538" v="715" actId="1076"/>
          <ac:spMkLst>
            <pc:docMk/>
            <pc:sldMk cId="2352444889" sldId="307"/>
            <ac:spMk id="24" creationId="{69B3950F-EE99-C223-BC65-8DDBD78D08CD}"/>
          </ac:spMkLst>
        </pc:spChg>
        <pc:grpChg chg="add mod">
          <ac:chgData name="tanaboon tongbuasirilai" userId="3a6fbbe2-a5cd-4f36-96f1-1e3cf3325333" providerId="ADAL" clId="{963B9D49-1855-4010-A068-448FC0C4AA8B}" dt="2024-01-16T07:07:28.379" v="623" actId="164"/>
          <ac:grpSpMkLst>
            <pc:docMk/>
            <pc:sldMk cId="2352444889" sldId="307"/>
            <ac:grpSpMk id="18" creationId="{71C3C4A0-DE2C-9F15-550E-BF25DE866641}"/>
          </ac:grpSpMkLst>
        </pc:grpChg>
        <pc:cxnChg chg="add mod">
          <ac:chgData name="tanaboon tongbuasirilai" userId="3a6fbbe2-a5cd-4f36-96f1-1e3cf3325333" providerId="ADAL" clId="{963B9D49-1855-4010-A068-448FC0C4AA8B}" dt="2024-01-16T07:07:00.517" v="620" actId="14100"/>
          <ac:cxnSpMkLst>
            <pc:docMk/>
            <pc:sldMk cId="2352444889" sldId="307"/>
            <ac:cxnSpMk id="8" creationId="{DB585526-8FCF-60B9-0DDE-09168BB4C4B2}"/>
          </ac:cxnSpMkLst>
        </pc:cxnChg>
        <pc:cxnChg chg="add del">
          <ac:chgData name="tanaboon tongbuasirilai" userId="3a6fbbe2-a5cd-4f36-96f1-1e3cf3325333" providerId="ADAL" clId="{963B9D49-1855-4010-A068-448FC0C4AA8B}" dt="2024-01-16T07:05:53.881" v="609" actId="478"/>
          <ac:cxnSpMkLst>
            <pc:docMk/>
            <pc:sldMk cId="2352444889" sldId="307"/>
            <ac:cxnSpMk id="10" creationId="{D8ED1B1E-EE68-56D0-08DA-34F41AA7B71F}"/>
          </ac:cxnSpMkLst>
        </pc:cxnChg>
        <pc:cxnChg chg="add mod">
          <ac:chgData name="tanaboon tongbuasirilai" userId="3a6fbbe2-a5cd-4f36-96f1-1e3cf3325333" providerId="ADAL" clId="{963B9D49-1855-4010-A068-448FC0C4AA8B}" dt="2024-01-16T07:07:40.421" v="625" actId="693"/>
          <ac:cxnSpMkLst>
            <pc:docMk/>
            <pc:sldMk cId="2352444889" sldId="307"/>
            <ac:cxnSpMk id="15" creationId="{62F05760-5918-E0FB-70A5-FACC757C530D}"/>
          </ac:cxnSpMkLst>
        </pc:cxnChg>
        <pc:cxnChg chg="add mod">
          <ac:chgData name="tanaboon tongbuasirilai" userId="3a6fbbe2-a5cd-4f36-96f1-1e3cf3325333" providerId="ADAL" clId="{963B9D49-1855-4010-A068-448FC0C4AA8B}" dt="2024-01-16T07:07:40.421" v="625" actId="693"/>
          <ac:cxnSpMkLst>
            <pc:docMk/>
            <pc:sldMk cId="2352444889" sldId="307"/>
            <ac:cxnSpMk id="17" creationId="{C1203157-3F98-6C97-942C-80612EBCFC1D}"/>
          </ac:cxnSpMkLst>
        </pc:cxnChg>
      </pc:sldChg>
      <pc:sldChg chg="addSp delSp modSp new mod setBg">
        <pc:chgData name="tanaboon tongbuasirilai" userId="3a6fbbe2-a5cd-4f36-96f1-1e3cf3325333" providerId="ADAL" clId="{963B9D49-1855-4010-A068-448FC0C4AA8B}" dt="2024-01-16T07:22:57.570" v="750" actId="26606"/>
        <pc:sldMkLst>
          <pc:docMk/>
          <pc:sldMk cId="3831069314" sldId="308"/>
        </pc:sldMkLst>
        <pc:spChg chg="mod ord">
          <ac:chgData name="tanaboon tongbuasirilai" userId="3a6fbbe2-a5cd-4f36-96f1-1e3cf3325333" providerId="ADAL" clId="{963B9D49-1855-4010-A068-448FC0C4AA8B}" dt="2024-01-16T07:22:57.570" v="750" actId="26606"/>
          <ac:spMkLst>
            <pc:docMk/>
            <pc:sldMk cId="3831069314" sldId="308"/>
            <ac:spMk id="2" creationId="{8A7BC2E6-3154-5EAF-3FE2-EB5DFBCF51E7}"/>
          </ac:spMkLst>
        </pc:spChg>
        <pc:spChg chg="del">
          <ac:chgData name="tanaboon tongbuasirilai" userId="3a6fbbe2-a5cd-4f36-96f1-1e3cf3325333" providerId="ADAL" clId="{963B9D49-1855-4010-A068-448FC0C4AA8B}" dt="2024-01-16T07:22:04.304" v="719" actId="478"/>
          <ac:spMkLst>
            <pc:docMk/>
            <pc:sldMk cId="3831069314" sldId="308"/>
            <ac:spMk id="3" creationId="{40A32726-37AB-53A1-119F-FA055BAAA9B5}"/>
          </ac:spMkLst>
        </pc:spChg>
        <pc:spChg chg="add">
          <ac:chgData name="tanaboon tongbuasirilai" userId="3a6fbbe2-a5cd-4f36-96f1-1e3cf3325333" providerId="ADAL" clId="{963B9D49-1855-4010-A068-448FC0C4AA8B}" dt="2024-01-16T07:22:57.570" v="750" actId="26606"/>
          <ac:spMkLst>
            <pc:docMk/>
            <pc:sldMk cId="3831069314" sldId="308"/>
            <ac:spMk id="12" creationId="{3B47FC9C-2ED3-4100-A4EF-E8CDFEE106C9}"/>
          </ac:spMkLst>
        </pc:spChg>
        <pc:picChg chg="add mod ord">
          <ac:chgData name="tanaboon tongbuasirilai" userId="3a6fbbe2-a5cd-4f36-96f1-1e3cf3325333" providerId="ADAL" clId="{963B9D49-1855-4010-A068-448FC0C4AA8B}" dt="2024-01-16T07:22:57.570" v="750" actId="26606"/>
          <ac:picMkLst>
            <pc:docMk/>
            <pc:sldMk cId="3831069314" sldId="308"/>
            <ac:picMk id="5" creationId="{899764FE-27F7-6318-1679-49286F2ADB42}"/>
          </ac:picMkLst>
        </pc:picChg>
        <pc:picChg chg="add mod">
          <ac:chgData name="tanaboon tongbuasirilai" userId="3a6fbbe2-a5cd-4f36-96f1-1e3cf3325333" providerId="ADAL" clId="{963B9D49-1855-4010-A068-448FC0C4AA8B}" dt="2024-01-16T07:22:57.570" v="750" actId="26606"/>
          <ac:picMkLst>
            <pc:docMk/>
            <pc:sldMk cId="3831069314" sldId="308"/>
            <ac:picMk id="7" creationId="{730580BF-8727-E9EC-8731-1C5257CCE79B}"/>
          </ac:picMkLst>
        </pc:picChg>
      </pc:sldChg>
      <pc:sldChg chg="addSp delSp modSp new mod">
        <pc:chgData name="tanaboon tongbuasirilai" userId="3a6fbbe2-a5cd-4f36-96f1-1e3cf3325333" providerId="ADAL" clId="{963B9D49-1855-4010-A068-448FC0C4AA8B}" dt="2024-01-16T08:23:59.674" v="781" actId="1076"/>
        <pc:sldMkLst>
          <pc:docMk/>
          <pc:sldMk cId="1359998057" sldId="309"/>
        </pc:sldMkLst>
        <pc:spChg chg="mod">
          <ac:chgData name="tanaboon tongbuasirilai" userId="3a6fbbe2-a5cd-4f36-96f1-1e3cf3325333" providerId="ADAL" clId="{963B9D49-1855-4010-A068-448FC0C4AA8B}" dt="2024-01-16T08:23:45.930" v="776" actId="20577"/>
          <ac:spMkLst>
            <pc:docMk/>
            <pc:sldMk cId="1359998057" sldId="309"/>
            <ac:spMk id="2" creationId="{ED8E6EE1-1FB9-DDE8-2B42-F17BA7C3035D}"/>
          </ac:spMkLst>
        </pc:spChg>
        <pc:spChg chg="del">
          <ac:chgData name="tanaboon tongbuasirilai" userId="3a6fbbe2-a5cd-4f36-96f1-1e3cf3325333" providerId="ADAL" clId="{963B9D49-1855-4010-A068-448FC0C4AA8B}" dt="2024-01-16T08:23:48.124" v="777" actId="478"/>
          <ac:spMkLst>
            <pc:docMk/>
            <pc:sldMk cId="1359998057" sldId="309"/>
            <ac:spMk id="3" creationId="{14B2E79F-1343-C9EF-CFA4-7032F4B7D6BA}"/>
          </ac:spMkLst>
        </pc:spChg>
        <pc:spChg chg="add mod">
          <ac:chgData name="tanaboon tongbuasirilai" userId="3a6fbbe2-a5cd-4f36-96f1-1e3cf3325333" providerId="ADAL" clId="{963B9D49-1855-4010-A068-448FC0C4AA8B}" dt="2024-01-16T08:23:59.674" v="781" actId="1076"/>
          <ac:spMkLst>
            <pc:docMk/>
            <pc:sldMk cId="1359998057" sldId="309"/>
            <ac:spMk id="5" creationId="{9AB7AA82-D64B-BC36-D004-56ACCC8BFA9F}"/>
          </ac:spMkLst>
        </pc:spChg>
      </pc:sldChg>
      <pc:sldChg chg="addSp delSp modSp new mod setBg">
        <pc:chgData name="tanaboon tongbuasirilai" userId="3a6fbbe2-a5cd-4f36-96f1-1e3cf3325333" providerId="ADAL" clId="{963B9D49-1855-4010-A068-448FC0C4AA8B}" dt="2024-01-16T09:58:21.972" v="1165" actId="26606"/>
        <pc:sldMkLst>
          <pc:docMk/>
          <pc:sldMk cId="938651551" sldId="310"/>
        </pc:sldMkLst>
        <pc:spChg chg="mod">
          <ac:chgData name="tanaboon tongbuasirilai" userId="3a6fbbe2-a5cd-4f36-96f1-1e3cf3325333" providerId="ADAL" clId="{963B9D49-1855-4010-A068-448FC0C4AA8B}" dt="2024-01-16T09:58:21.972" v="1165" actId="26606"/>
          <ac:spMkLst>
            <pc:docMk/>
            <pc:sldMk cId="938651551" sldId="310"/>
            <ac:spMk id="2" creationId="{1E3FC22E-520B-AE9C-9D54-322876447F81}"/>
          </ac:spMkLst>
        </pc:spChg>
        <pc:spChg chg="del">
          <ac:chgData name="tanaboon tongbuasirilai" userId="3a6fbbe2-a5cd-4f36-96f1-1e3cf3325333" providerId="ADAL" clId="{963B9D49-1855-4010-A068-448FC0C4AA8B}" dt="2024-01-16T09:49:30.195" v="804" actId="478"/>
          <ac:spMkLst>
            <pc:docMk/>
            <pc:sldMk cId="938651551" sldId="310"/>
            <ac:spMk id="3" creationId="{2792E7BF-3D55-D708-0355-133010E50206}"/>
          </ac:spMkLst>
        </pc:spChg>
        <pc:spChg chg="add mod">
          <ac:chgData name="tanaboon tongbuasirilai" userId="3a6fbbe2-a5cd-4f36-96f1-1e3cf3325333" providerId="ADAL" clId="{963B9D49-1855-4010-A068-448FC0C4AA8B}" dt="2024-01-16T09:58:21.972" v="1165" actId="26606"/>
          <ac:spMkLst>
            <pc:docMk/>
            <pc:sldMk cId="938651551" sldId="310"/>
            <ac:spMk id="6" creationId="{2684D2B1-DC73-A696-145C-FC59BAC96156}"/>
          </ac:spMkLst>
        </pc:spChg>
        <pc:spChg chg="add mod">
          <ac:chgData name="tanaboon tongbuasirilai" userId="3a6fbbe2-a5cd-4f36-96f1-1e3cf3325333" providerId="ADAL" clId="{963B9D49-1855-4010-A068-448FC0C4AA8B}" dt="2024-01-16T09:58:21.972" v="1165" actId="26606"/>
          <ac:spMkLst>
            <pc:docMk/>
            <pc:sldMk cId="938651551" sldId="310"/>
            <ac:spMk id="9" creationId="{C3A398D9-8AA5-5245-D78D-7164AE824049}"/>
          </ac:spMkLst>
        </pc:spChg>
        <pc:spChg chg="add mod">
          <ac:chgData name="tanaboon tongbuasirilai" userId="3a6fbbe2-a5cd-4f36-96f1-1e3cf3325333" providerId="ADAL" clId="{963B9D49-1855-4010-A068-448FC0C4AA8B}" dt="2024-01-16T09:58:21.972" v="1165" actId="26606"/>
          <ac:spMkLst>
            <pc:docMk/>
            <pc:sldMk cId="938651551" sldId="310"/>
            <ac:spMk id="12" creationId="{AAB65F13-C030-F523-5A46-518CB1A4629E}"/>
          </ac:spMkLst>
        </pc:spChg>
        <pc:spChg chg="add">
          <ac:chgData name="tanaboon tongbuasirilai" userId="3a6fbbe2-a5cd-4f36-96f1-1e3cf3325333" providerId="ADAL" clId="{963B9D49-1855-4010-A068-448FC0C4AA8B}" dt="2024-01-16T09:58:21.972" v="1165" actId="26606"/>
          <ac:spMkLst>
            <pc:docMk/>
            <pc:sldMk cId="938651551" sldId="310"/>
            <ac:spMk id="17" creationId="{7301F447-EEF7-48F5-AF73-7566EE7F64AD}"/>
          </ac:spMkLst>
        </pc:spChg>
        <pc:spChg chg="add">
          <ac:chgData name="tanaboon tongbuasirilai" userId="3a6fbbe2-a5cd-4f36-96f1-1e3cf3325333" providerId="ADAL" clId="{963B9D49-1855-4010-A068-448FC0C4AA8B}" dt="2024-01-16T09:58:21.972" v="1165" actId="26606"/>
          <ac:spMkLst>
            <pc:docMk/>
            <pc:sldMk cId="938651551" sldId="310"/>
            <ac:spMk id="19" creationId="{F7117410-A2A4-4085-9ADC-46744551DBDE}"/>
          </ac:spMkLst>
        </pc:spChg>
        <pc:spChg chg="add">
          <ac:chgData name="tanaboon tongbuasirilai" userId="3a6fbbe2-a5cd-4f36-96f1-1e3cf3325333" providerId="ADAL" clId="{963B9D49-1855-4010-A068-448FC0C4AA8B}" dt="2024-01-16T09:58:21.972" v="1165" actId="26606"/>
          <ac:spMkLst>
            <pc:docMk/>
            <pc:sldMk cId="938651551" sldId="310"/>
            <ac:spMk id="21" creationId="{99F74EB5-E547-4FB4-95F5-BCC788F3C4A0}"/>
          </ac:spMkLst>
        </pc:spChg>
        <pc:picChg chg="add mod">
          <ac:chgData name="tanaboon tongbuasirilai" userId="3a6fbbe2-a5cd-4f36-96f1-1e3cf3325333" providerId="ADAL" clId="{963B9D49-1855-4010-A068-448FC0C4AA8B}" dt="2024-01-16T09:58:21.972" v="1165" actId="26606"/>
          <ac:picMkLst>
            <pc:docMk/>
            <pc:sldMk cId="938651551" sldId="310"/>
            <ac:picMk id="5" creationId="{C7F40EE5-3917-F6A0-DBE3-56C0CF2DE7C3}"/>
          </ac:picMkLst>
        </pc:picChg>
        <pc:cxnChg chg="add mod">
          <ac:chgData name="tanaboon tongbuasirilai" userId="3a6fbbe2-a5cd-4f36-96f1-1e3cf3325333" providerId="ADAL" clId="{963B9D49-1855-4010-A068-448FC0C4AA8B}" dt="2024-01-16T09:58:21.972" v="1165" actId="26606"/>
          <ac:cxnSpMkLst>
            <pc:docMk/>
            <pc:sldMk cId="938651551" sldId="310"/>
            <ac:cxnSpMk id="8" creationId="{8B007621-9053-A677-DD18-3E915B85A053}"/>
          </ac:cxnSpMkLst>
        </pc:cxnChg>
        <pc:cxnChg chg="add mod">
          <ac:chgData name="tanaboon tongbuasirilai" userId="3a6fbbe2-a5cd-4f36-96f1-1e3cf3325333" providerId="ADAL" clId="{963B9D49-1855-4010-A068-448FC0C4AA8B}" dt="2024-01-16T09:58:21.972" v="1165" actId="26606"/>
          <ac:cxnSpMkLst>
            <pc:docMk/>
            <pc:sldMk cId="938651551" sldId="310"/>
            <ac:cxnSpMk id="11" creationId="{4CFA2E63-8ECD-D47B-5063-BA712A1C49E3}"/>
          </ac:cxnSpMkLst>
        </pc:cxnChg>
      </pc:sldChg>
      <pc:sldChg chg="addSp delSp modSp new mod setBg">
        <pc:chgData name="tanaboon tongbuasirilai" userId="3a6fbbe2-a5cd-4f36-96f1-1e3cf3325333" providerId="ADAL" clId="{963B9D49-1855-4010-A068-448FC0C4AA8B}" dt="2024-01-16T09:58:12.774" v="1164" actId="207"/>
        <pc:sldMkLst>
          <pc:docMk/>
          <pc:sldMk cId="3116316528" sldId="311"/>
        </pc:sldMkLst>
        <pc:spChg chg="mod">
          <ac:chgData name="tanaboon tongbuasirilai" userId="3a6fbbe2-a5cd-4f36-96f1-1e3cf3325333" providerId="ADAL" clId="{963B9D49-1855-4010-A068-448FC0C4AA8B}" dt="2024-01-16T09:57:46.891" v="1156" actId="26606"/>
          <ac:spMkLst>
            <pc:docMk/>
            <pc:sldMk cId="3116316528" sldId="311"/>
            <ac:spMk id="2" creationId="{FC897850-7A81-9CB4-76AC-EF5810751942}"/>
          </ac:spMkLst>
        </pc:spChg>
        <pc:spChg chg="del">
          <ac:chgData name="tanaboon tongbuasirilai" userId="3a6fbbe2-a5cd-4f36-96f1-1e3cf3325333" providerId="ADAL" clId="{963B9D49-1855-4010-A068-448FC0C4AA8B}" dt="2024-01-16T09:53:36.822" v="981" actId="478"/>
          <ac:spMkLst>
            <pc:docMk/>
            <pc:sldMk cId="3116316528" sldId="311"/>
            <ac:spMk id="3" creationId="{C781FE58-1277-A184-7C83-E5698CB59B2C}"/>
          </ac:spMkLst>
        </pc:spChg>
        <pc:spChg chg="add mod">
          <ac:chgData name="tanaboon tongbuasirilai" userId="3a6fbbe2-a5cd-4f36-96f1-1e3cf3325333" providerId="ADAL" clId="{963B9D49-1855-4010-A068-448FC0C4AA8B}" dt="2024-01-16T09:58:12.774" v="1164" actId="207"/>
          <ac:spMkLst>
            <pc:docMk/>
            <pc:sldMk cId="3116316528" sldId="311"/>
            <ac:spMk id="7" creationId="{0FDB4053-314B-8511-98DF-DF386E62DD76}"/>
          </ac:spMkLst>
        </pc:spChg>
        <pc:spChg chg="add mod">
          <ac:chgData name="tanaboon tongbuasirilai" userId="3a6fbbe2-a5cd-4f36-96f1-1e3cf3325333" providerId="ADAL" clId="{963B9D49-1855-4010-A068-448FC0C4AA8B}" dt="2024-01-16T09:57:46.891" v="1156" actId="26606"/>
          <ac:spMkLst>
            <pc:docMk/>
            <pc:sldMk cId="3116316528" sldId="311"/>
            <ac:spMk id="12" creationId="{FF112B3A-DDB9-6C9C-DF90-C57465A22EBA}"/>
          </ac:spMkLst>
        </pc:spChg>
        <pc:spChg chg="add mod">
          <ac:chgData name="tanaboon tongbuasirilai" userId="3a6fbbe2-a5cd-4f36-96f1-1e3cf3325333" providerId="ADAL" clId="{963B9D49-1855-4010-A068-448FC0C4AA8B}" dt="2024-01-16T09:57:46.891" v="1156" actId="26606"/>
          <ac:spMkLst>
            <pc:docMk/>
            <pc:sldMk cId="3116316528" sldId="311"/>
            <ac:spMk id="13" creationId="{99252C9F-067F-A51B-AF6C-D4F116EFCF69}"/>
          </ac:spMkLst>
        </pc:spChg>
        <pc:spChg chg="add mod">
          <ac:chgData name="tanaboon tongbuasirilai" userId="3a6fbbe2-a5cd-4f36-96f1-1e3cf3325333" providerId="ADAL" clId="{963B9D49-1855-4010-A068-448FC0C4AA8B}" dt="2024-01-16T09:58:01.604" v="1163" actId="207"/>
          <ac:spMkLst>
            <pc:docMk/>
            <pc:sldMk cId="3116316528" sldId="311"/>
            <ac:spMk id="18" creationId="{EB544DF3-D966-ECA0-6834-F9CA6187C8AB}"/>
          </ac:spMkLst>
        </pc:spChg>
        <pc:spChg chg="add">
          <ac:chgData name="tanaboon tongbuasirilai" userId="3a6fbbe2-a5cd-4f36-96f1-1e3cf3325333" providerId="ADAL" clId="{963B9D49-1855-4010-A068-448FC0C4AA8B}" dt="2024-01-16T09:57:46.891" v="1156" actId="26606"/>
          <ac:spMkLst>
            <pc:docMk/>
            <pc:sldMk cId="3116316528" sldId="311"/>
            <ac:spMk id="23" creationId="{AE2B703B-46F9-481A-A605-82E2A828C4FA}"/>
          </ac:spMkLst>
        </pc:spChg>
        <pc:spChg chg="add">
          <ac:chgData name="tanaboon tongbuasirilai" userId="3a6fbbe2-a5cd-4f36-96f1-1e3cf3325333" providerId="ADAL" clId="{963B9D49-1855-4010-A068-448FC0C4AA8B}" dt="2024-01-16T09:57:46.891" v="1156" actId="26606"/>
          <ac:spMkLst>
            <pc:docMk/>
            <pc:sldMk cId="3116316528" sldId="311"/>
            <ac:spMk id="25" creationId="{F13BE4D7-0C3D-4906-B230-A1C5B4665CCF}"/>
          </ac:spMkLst>
        </pc:spChg>
        <pc:picChg chg="add mod">
          <ac:chgData name="tanaboon tongbuasirilai" userId="3a6fbbe2-a5cd-4f36-96f1-1e3cf3325333" providerId="ADAL" clId="{963B9D49-1855-4010-A068-448FC0C4AA8B}" dt="2024-01-16T09:57:54.977" v="1160" actId="27614"/>
          <ac:picMkLst>
            <pc:docMk/>
            <pc:sldMk cId="3116316528" sldId="311"/>
            <ac:picMk id="5" creationId="{876952CB-F11E-D5D8-89A1-B5D9AAB16B13}"/>
          </ac:picMkLst>
        </pc:picChg>
        <pc:picChg chg="add mod">
          <ac:chgData name="tanaboon tongbuasirilai" userId="3a6fbbe2-a5cd-4f36-96f1-1e3cf3325333" providerId="ADAL" clId="{963B9D49-1855-4010-A068-448FC0C4AA8B}" dt="2024-01-16T09:57:54.707" v="1158" actId="27614"/>
          <ac:picMkLst>
            <pc:docMk/>
            <pc:sldMk cId="3116316528" sldId="311"/>
            <ac:picMk id="9" creationId="{CBF66B96-3E95-F057-5E2C-E40EDC1F9A0B}"/>
          </ac:picMkLst>
        </pc:picChg>
        <pc:cxnChg chg="add mod">
          <ac:chgData name="tanaboon tongbuasirilai" userId="3a6fbbe2-a5cd-4f36-96f1-1e3cf3325333" providerId="ADAL" clId="{963B9D49-1855-4010-A068-448FC0C4AA8B}" dt="2024-01-16T09:57:46.891" v="1156" actId="26606"/>
          <ac:cxnSpMkLst>
            <pc:docMk/>
            <pc:sldMk cId="3116316528" sldId="311"/>
            <ac:cxnSpMk id="6" creationId="{33444966-BD55-C7E4-1B42-81B2D510D0CA}"/>
          </ac:cxnSpMkLst>
        </pc:cxnChg>
        <pc:cxnChg chg="add mod">
          <ac:chgData name="tanaboon tongbuasirilai" userId="3a6fbbe2-a5cd-4f36-96f1-1e3cf3325333" providerId="ADAL" clId="{963B9D49-1855-4010-A068-448FC0C4AA8B}" dt="2024-01-16T09:57:46.891" v="1156" actId="26606"/>
          <ac:cxnSpMkLst>
            <pc:docMk/>
            <pc:sldMk cId="3116316528" sldId="311"/>
            <ac:cxnSpMk id="10" creationId="{7714A01F-59EB-A927-5834-7575C81A2058}"/>
          </ac:cxnSpMkLst>
        </pc:cxnChg>
        <pc:cxnChg chg="add mod">
          <ac:chgData name="tanaboon tongbuasirilai" userId="3a6fbbe2-a5cd-4f36-96f1-1e3cf3325333" providerId="ADAL" clId="{963B9D49-1855-4010-A068-448FC0C4AA8B}" dt="2024-01-16T09:57:46.891" v="1156" actId="26606"/>
          <ac:cxnSpMkLst>
            <pc:docMk/>
            <pc:sldMk cId="3116316528" sldId="311"/>
            <ac:cxnSpMk id="14" creationId="{726BF99D-4A83-4D03-4473-1641E02FB113}"/>
          </ac:cxnSpMkLst>
        </pc:cxnChg>
        <pc:cxnChg chg="add mod">
          <ac:chgData name="tanaboon tongbuasirilai" userId="3a6fbbe2-a5cd-4f36-96f1-1e3cf3325333" providerId="ADAL" clId="{963B9D49-1855-4010-A068-448FC0C4AA8B}" dt="2024-01-16T09:57:46.891" v="1156" actId="26606"/>
          <ac:cxnSpMkLst>
            <pc:docMk/>
            <pc:sldMk cId="3116316528" sldId="311"/>
            <ac:cxnSpMk id="16" creationId="{92FCB4E6-499B-0977-182E-B36C92A0408B}"/>
          </ac:cxnSpMkLst>
        </pc:cxnChg>
      </pc:sldChg>
      <pc:sldChg chg="addSp delSp modSp new mod setBg">
        <pc:chgData name="tanaboon tongbuasirilai" userId="3a6fbbe2-a5cd-4f36-96f1-1e3cf3325333" providerId="ADAL" clId="{963B9D49-1855-4010-A068-448FC0C4AA8B}" dt="2024-01-16T10:23:22.617" v="1442" actId="1076"/>
        <pc:sldMkLst>
          <pc:docMk/>
          <pc:sldMk cId="682205416" sldId="312"/>
        </pc:sldMkLst>
        <pc:spChg chg="mod">
          <ac:chgData name="tanaboon tongbuasirilai" userId="3a6fbbe2-a5cd-4f36-96f1-1e3cf3325333" providerId="ADAL" clId="{963B9D49-1855-4010-A068-448FC0C4AA8B}" dt="2024-01-16T10:23:16.475" v="1440" actId="26606"/>
          <ac:spMkLst>
            <pc:docMk/>
            <pc:sldMk cId="682205416" sldId="312"/>
            <ac:spMk id="2" creationId="{9563BB2A-E187-C23A-08D1-27FD693E20DB}"/>
          </ac:spMkLst>
        </pc:spChg>
        <pc:spChg chg="del mod">
          <ac:chgData name="tanaboon tongbuasirilai" userId="3a6fbbe2-a5cd-4f36-96f1-1e3cf3325333" providerId="ADAL" clId="{963B9D49-1855-4010-A068-448FC0C4AA8B}" dt="2024-01-16T10:23:16.475" v="1440" actId="26606"/>
          <ac:spMkLst>
            <pc:docMk/>
            <pc:sldMk cId="682205416" sldId="312"/>
            <ac:spMk id="3" creationId="{575A35D4-BB85-2D1C-3521-197EEE5AAAB8}"/>
          </ac:spMkLst>
        </pc:spChg>
        <pc:spChg chg="add del mod">
          <ac:chgData name="tanaboon tongbuasirilai" userId="3a6fbbe2-a5cd-4f36-96f1-1e3cf3325333" providerId="ADAL" clId="{963B9D49-1855-4010-A068-448FC0C4AA8B}" dt="2024-01-16T10:23:12.218" v="1439" actId="21"/>
          <ac:spMkLst>
            <pc:docMk/>
            <pc:sldMk cId="682205416" sldId="312"/>
            <ac:spMk id="4" creationId="{1835F2CC-EDEB-3A6C-DAA2-61314040C7F5}"/>
          </ac:spMkLst>
        </pc:spChg>
        <pc:spChg chg="add mod">
          <ac:chgData name="tanaboon tongbuasirilai" userId="3a6fbbe2-a5cd-4f36-96f1-1e3cf3325333" providerId="ADAL" clId="{963B9D49-1855-4010-A068-448FC0C4AA8B}" dt="2024-01-16T10:23:22.617" v="1442" actId="1076"/>
          <ac:spMkLst>
            <pc:docMk/>
            <pc:sldMk cId="682205416" sldId="312"/>
            <ac:spMk id="6" creationId="{1835F2CC-EDEB-3A6C-DAA2-61314040C7F5}"/>
          </ac:spMkLst>
        </pc:spChg>
        <pc:spChg chg="add">
          <ac:chgData name="tanaboon tongbuasirilai" userId="3a6fbbe2-a5cd-4f36-96f1-1e3cf3325333" providerId="ADAL" clId="{963B9D49-1855-4010-A068-448FC0C4AA8B}" dt="2024-01-16T10:23:16.475" v="1440" actId="26606"/>
          <ac:spMkLst>
            <pc:docMk/>
            <pc:sldMk cId="682205416" sldId="312"/>
            <ac:spMk id="9" creationId="{7301F447-EEF7-48F5-AF73-7566EE7F64AD}"/>
          </ac:spMkLst>
        </pc:spChg>
        <pc:spChg chg="add">
          <ac:chgData name="tanaboon tongbuasirilai" userId="3a6fbbe2-a5cd-4f36-96f1-1e3cf3325333" providerId="ADAL" clId="{963B9D49-1855-4010-A068-448FC0C4AA8B}" dt="2024-01-16T10:23:16.475" v="1440" actId="26606"/>
          <ac:spMkLst>
            <pc:docMk/>
            <pc:sldMk cId="682205416" sldId="312"/>
            <ac:spMk id="11" creationId="{F7117410-A2A4-4085-9ADC-46744551DBDE}"/>
          </ac:spMkLst>
        </pc:spChg>
        <pc:spChg chg="add">
          <ac:chgData name="tanaboon tongbuasirilai" userId="3a6fbbe2-a5cd-4f36-96f1-1e3cf3325333" providerId="ADAL" clId="{963B9D49-1855-4010-A068-448FC0C4AA8B}" dt="2024-01-16T10:23:16.475" v="1440" actId="26606"/>
          <ac:spMkLst>
            <pc:docMk/>
            <pc:sldMk cId="682205416" sldId="312"/>
            <ac:spMk id="13" creationId="{99F74EB5-E547-4FB4-95F5-BCC788F3C4A0}"/>
          </ac:spMkLst>
        </pc:spChg>
        <pc:graphicFrameChg chg="add">
          <ac:chgData name="tanaboon tongbuasirilai" userId="3a6fbbe2-a5cd-4f36-96f1-1e3cf3325333" providerId="ADAL" clId="{963B9D49-1855-4010-A068-448FC0C4AA8B}" dt="2024-01-16T10:23:16.475" v="1440" actId="26606"/>
          <ac:graphicFrameMkLst>
            <pc:docMk/>
            <pc:sldMk cId="682205416" sldId="312"/>
            <ac:graphicFrameMk id="5" creationId="{FB4C501B-CE23-C701-02B5-FAC3F316051F}"/>
          </ac:graphicFrameMkLst>
        </pc:graphicFrameChg>
      </pc:sldChg>
      <pc:sldChg chg="addSp delSp modSp new mod setBg">
        <pc:chgData name="tanaboon tongbuasirilai" userId="3a6fbbe2-a5cd-4f36-96f1-1e3cf3325333" providerId="ADAL" clId="{963B9D49-1855-4010-A068-448FC0C4AA8B}" dt="2024-01-16T10:24:23.451" v="1466" actId="27614"/>
        <pc:sldMkLst>
          <pc:docMk/>
          <pc:sldMk cId="372347057" sldId="313"/>
        </pc:sldMkLst>
        <pc:spChg chg="mod">
          <ac:chgData name="tanaboon tongbuasirilai" userId="3a6fbbe2-a5cd-4f36-96f1-1e3cf3325333" providerId="ADAL" clId="{963B9D49-1855-4010-A068-448FC0C4AA8B}" dt="2024-01-16T10:24:20.815" v="1465" actId="26606"/>
          <ac:spMkLst>
            <pc:docMk/>
            <pc:sldMk cId="372347057" sldId="313"/>
            <ac:spMk id="2" creationId="{D9AC8D05-2F79-149E-649F-3BE5B6747A69}"/>
          </ac:spMkLst>
        </pc:spChg>
        <pc:spChg chg="del">
          <ac:chgData name="tanaboon tongbuasirilai" userId="3a6fbbe2-a5cd-4f36-96f1-1e3cf3325333" providerId="ADAL" clId="{963B9D49-1855-4010-A068-448FC0C4AA8B}" dt="2024-01-16T10:24:00.327" v="1462" actId="478"/>
          <ac:spMkLst>
            <pc:docMk/>
            <pc:sldMk cId="372347057" sldId="313"/>
            <ac:spMk id="3" creationId="{38C77A61-71B2-C15F-5AAE-A0B268D12076}"/>
          </ac:spMkLst>
        </pc:spChg>
        <pc:spChg chg="add">
          <ac:chgData name="tanaboon tongbuasirilai" userId="3a6fbbe2-a5cd-4f36-96f1-1e3cf3325333" providerId="ADAL" clId="{963B9D49-1855-4010-A068-448FC0C4AA8B}" dt="2024-01-16T10:24:20.815" v="1465" actId="26606"/>
          <ac:spMkLst>
            <pc:docMk/>
            <pc:sldMk cId="372347057" sldId="313"/>
            <ac:spMk id="10" creationId="{D4771268-CB57-404A-9271-370EB28F6090}"/>
          </ac:spMkLst>
        </pc:spChg>
        <pc:picChg chg="add mod">
          <ac:chgData name="tanaboon tongbuasirilai" userId="3a6fbbe2-a5cd-4f36-96f1-1e3cf3325333" providerId="ADAL" clId="{963B9D49-1855-4010-A068-448FC0C4AA8B}" dt="2024-01-16T10:24:23.451" v="1466" actId="27614"/>
          <ac:picMkLst>
            <pc:docMk/>
            <pc:sldMk cId="372347057" sldId="313"/>
            <ac:picMk id="5" creationId="{F5E4D351-E083-5233-17B9-17FBAC15663B}"/>
          </ac:picMkLst>
        </pc:picChg>
      </pc:sldChg>
      <pc:sldChg chg="addSp delSp modSp new mod setBg">
        <pc:chgData name="tanaboon tongbuasirilai" userId="3a6fbbe2-a5cd-4f36-96f1-1e3cf3325333" providerId="ADAL" clId="{963B9D49-1855-4010-A068-448FC0C4AA8B}" dt="2024-01-16T10:25:19.840" v="1497" actId="26606"/>
        <pc:sldMkLst>
          <pc:docMk/>
          <pc:sldMk cId="3533746076" sldId="314"/>
        </pc:sldMkLst>
        <pc:spChg chg="mod">
          <ac:chgData name="tanaboon tongbuasirilai" userId="3a6fbbe2-a5cd-4f36-96f1-1e3cf3325333" providerId="ADAL" clId="{963B9D49-1855-4010-A068-448FC0C4AA8B}" dt="2024-01-16T10:25:19.840" v="1497" actId="26606"/>
          <ac:spMkLst>
            <pc:docMk/>
            <pc:sldMk cId="3533746076" sldId="314"/>
            <ac:spMk id="2" creationId="{BA534D76-FFE2-4DEC-4B6C-993CECCC3A0D}"/>
          </ac:spMkLst>
        </pc:spChg>
        <pc:spChg chg="del">
          <ac:chgData name="tanaboon tongbuasirilai" userId="3a6fbbe2-a5cd-4f36-96f1-1e3cf3325333" providerId="ADAL" clId="{963B9D49-1855-4010-A068-448FC0C4AA8B}" dt="2024-01-16T10:24:37.047" v="1492" actId="478"/>
          <ac:spMkLst>
            <pc:docMk/>
            <pc:sldMk cId="3533746076" sldId="314"/>
            <ac:spMk id="3" creationId="{A15360DB-2C28-9EAA-9BC8-CD0316D7E647}"/>
          </ac:spMkLst>
        </pc:spChg>
        <pc:spChg chg="add">
          <ac:chgData name="tanaboon tongbuasirilai" userId="3a6fbbe2-a5cd-4f36-96f1-1e3cf3325333" providerId="ADAL" clId="{963B9D49-1855-4010-A068-448FC0C4AA8B}" dt="2024-01-16T10:25:19.840" v="1497" actId="26606"/>
          <ac:spMkLst>
            <pc:docMk/>
            <pc:sldMk cId="3533746076" sldId="314"/>
            <ac:spMk id="12" creationId="{96646FC9-C66D-4EC7-8310-0DD4ACC49C6C}"/>
          </ac:spMkLst>
        </pc:spChg>
        <pc:spChg chg="add">
          <ac:chgData name="tanaboon tongbuasirilai" userId="3a6fbbe2-a5cd-4f36-96f1-1e3cf3325333" providerId="ADAL" clId="{963B9D49-1855-4010-A068-448FC0C4AA8B}" dt="2024-01-16T10:25:19.840" v="1497" actId="26606"/>
          <ac:spMkLst>
            <pc:docMk/>
            <pc:sldMk cId="3533746076" sldId="314"/>
            <ac:spMk id="14" creationId="{A3473CF9-37EB-43E7-89EF-D2D1C53D1DAC}"/>
          </ac:spMkLst>
        </pc:spChg>
        <pc:spChg chg="add">
          <ac:chgData name="tanaboon tongbuasirilai" userId="3a6fbbe2-a5cd-4f36-96f1-1e3cf3325333" providerId="ADAL" clId="{963B9D49-1855-4010-A068-448FC0C4AA8B}" dt="2024-01-16T10:25:19.840" v="1497" actId="26606"/>
          <ac:spMkLst>
            <pc:docMk/>
            <pc:sldMk cId="3533746076" sldId="314"/>
            <ac:spMk id="16" creationId="{586B4EF9-43BA-4655-A6FF-1D8E21574C95}"/>
          </ac:spMkLst>
        </pc:spChg>
        <pc:picChg chg="add mod">
          <ac:chgData name="tanaboon tongbuasirilai" userId="3a6fbbe2-a5cd-4f36-96f1-1e3cf3325333" providerId="ADAL" clId="{963B9D49-1855-4010-A068-448FC0C4AA8B}" dt="2024-01-16T10:25:19.840" v="1497" actId="26606"/>
          <ac:picMkLst>
            <pc:docMk/>
            <pc:sldMk cId="3533746076" sldId="314"/>
            <ac:picMk id="5" creationId="{C4377C7F-0B69-A3DD-527E-9520FC3DEAF9}"/>
          </ac:picMkLst>
        </pc:picChg>
        <pc:picChg chg="add mod">
          <ac:chgData name="tanaboon tongbuasirilai" userId="3a6fbbe2-a5cd-4f36-96f1-1e3cf3325333" providerId="ADAL" clId="{963B9D49-1855-4010-A068-448FC0C4AA8B}" dt="2024-01-16T10:25:19.840" v="1497" actId="26606"/>
          <ac:picMkLst>
            <pc:docMk/>
            <pc:sldMk cId="3533746076" sldId="314"/>
            <ac:picMk id="7" creationId="{D3C7D153-731D-BC78-F018-B4D0E4C5BF30}"/>
          </ac:picMkLst>
        </pc:picChg>
      </pc:sldChg>
      <pc:sldChg chg="addSp delSp modSp new mod">
        <pc:chgData name="tanaboon tongbuasirilai" userId="3a6fbbe2-a5cd-4f36-96f1-1e3cf3325333" providerId="ADAL" clId="{963B9D49-1855-4010-A068-448FC0C4AA8B}" dt="2024-01-16T10:28:17.909" v="1587" actId="1076"/>
        <pc:sldMkLst>
          <pc:docMk/>
          <pc:sldMk cId="569649265" sldId="315"/>
        </pc:sldMkLst>
        <pc:spChg chg="mod">
          <ac:chgData name="tanaboon tongbuasirilai" userId="3a6fbbe2-a5cd-4f36-96f1-1e3cf3325333" providerId="ADAL" clId="{963B9D49-1855-4010-A068-448FC0C4AA8B}" dt="2024-01-16T10:26:02.754" v="1528" actId="20577"/>
          <ac:spMkLst>
            <pc:docMk/>
            <pc:sldMk cId="569649265" sldId="315"/>
            <ac:spMk id="2" creationId="{D4781915-5CBE-9DFC-9BE8-922739975972}"/>
          </ac:spMkLst>
        </pc:spChg>
        <pc:spChg chg="del">
          <ac:chgData name="tanaboon tongbuasirilai" userId="3a6fbbe2-a5cd-4f36-96f1-1e3cf3325333" providerId="ADAL" clId="{963B9D49-1855-4010-A068-448FC0C4AA8B}" dt="2024-01-16T10:26:06.876" v="1529" actId="478"/>
          <ac:spMkLst>
            <pc:docMk/>
            <pc:sldMk cId="569649265" sldId="315"/>
            <ac:spMk id="3" creationId="{3D1123AE-43ED-C839-105B-CB40E82A884D}"/>
          </ac:spMkLst>
        </pc:spChg>
        <pc:spChg chg="add mod">
          <ac:chgData name="tanaboon tongbuasirilai" userId="3a6fbbe2-a5cd-4f36-96f1-1e3cf3325333" providerId="ADAL" clId="{963B9D49-1855-4010-A068-448FC0C4AA8B}" dt="2024-01-16T10:28:15.537" v="1586" actId="1076"/>
          <ac:spMkLst>
            <pc:docMk/>
            <pc:sldMk cId="569649265" sldId="315"/>
            <ac:spMk id="8" creationId="{C93AAB7B-3D10-2DB5-9B3C-9C7F30EFFA26}"/>
          </ac:spMkLst>
        </pc:spChg>
        <pc:spChg chg="add mod">
          <ac:chgData name="tanaboon tongbuasirilai" userId="3a6fbbe2-a5cd-4f36-96f1-1e3cf3325333" providerId="ADAL" clId="{963B9D49-1855-4010-A068-448FC0C4AA8B}" dt="2024-01-16T10:28:17.909" v="1587" actId="1076"/>
          <ac:spMkLst>
            <pc:docMk/>
            <pc:sldMk cId="569649265" sldId="315"/>
            <ac:spMk id="9" creationId="{2B5550C4-F061-C7E5-E8A3-AFA469C40289}"/>
          </ac:spMkLst>
        </pc:spChg>
        <pc:picChg chg="add mod">
          <ac:chgData name="tanaboon tongbuasirilai" userId="3a6fbbe2-a5cd-4f36-96f1-1e3cf3325333" providerId="ADAL" clId="{963B9D49-1855-4010-A068-448FC0C4AA8B}" dt="2024-01-16T10:28:13.968" v="1585" actId="1076"/>
          <ac:picMkLst>
            <pc:docMk/>
            <pc:sldMk cId="569649265" sldId="315"/>
            <ac:picMk id="5" creationId="{2D9C501D-D11F-DDCB-9193-2590C458DFA9}"/>
          </ac:picMkLst>
        </pc:picChg>
        <pc:picChg chg="add mod">
          <ac:chgData name="tanaboon tongbuasirilai" userId="3a6fbbe2-a5cd-4f36-96f1-1e3cf3325333" providerId="ADAL" clId="{963B9D49-1855-4010-A068-448FC0C4AA8B}" dt="2024-01-16T10:28:09.675" v="1583" actId="1076"/>
          <ac:picMkLst>
            <pc:docMk/>
            <pc:sldMk cId="569649265" sldId="315"/>
            <ac:picMk id="7" creationId="{9DCB05FF-B02F-3B86-998B-D633647685D0}"/>
          </ac:picMkLst>
        </pc:picChg>
      </pc:sldChg>
    </pc:docChg>
  </pc:docChgLst>
  <pc:docChgLst>
    <pc:chgData name="Tanaboon TONGBUASIRILAI" userId="3a6fbbe2-a5cd-4f36-96f1-1e3cf3325333" providerId="ADAL" clId="{F2E21778-E2E1-45C8-99A1-468555135AD2}"/>
    <pc:docChg chg="undo custSel addSld delSld modSld">
      <pc:chgData name="Tanaboon TONGBUASIRILAI" userId="3a6fbbe2-a5cd-4f36-96f1-1e3cf3325333" providerId="ADAL" clId="{F2E21778-E2E1-45C8-99A1-468555135AD2}" dt="2024-01-01T11:42:29.571" v="1324" actId="20577"/>
      <pc:docMkLst>
        <pc:docMk/>
      </pc:docMkLst>
      <pc:sldChg chg="modSp mod">
        <pc:chgData name="Tanaboon TONGBUASIRILAI" userId="3a6fbbe2-a5cd-4f36-96f1-1e3cf3325333" providerId="ADAL" clId="{F2E21778-E2E1-45C8-99A1-468555135AD2}" dt="2024-01-01T05:37:17.550" v="1" actId="20577"/>
        <pc:sldMkLst>
          <pc:docMk/>
          <pc:sldMk cId="3144241888" sldId="257"/>
        </pc:sldMkLst>
        <pc:spChg chg="mod">
          <ac:chgData name="Tanaboon TONGBUASIRILAI" userId="3a6fbbe2-a5cd-4f36-96f1-1e3cf3325333" providerId="ADAL" clId="{F2E21778-E2E1-45C8-99A1-468555135AD2}" dt="2024-01-01T05:37:17.550" v="1" actId="20577"/>
          <ac:spMkLst>
            <pc:docMk/>
            <pc:sldMk cId="3144241888" sldId="257"/>
            <ac:spMk id="3" creationId="{B10197EC-F6A4-8ADD-8624-50B344133D48}"/>
          </ac:spMkLst>
        </pc:spChg>
      </pc:sldChg>
      <pc:sldChg chg="del">
        <pc:chgData name="Tanaboon TONGBUASIRILAI" userId="3a6fbbe2-a5cd-4f36-96f1-1e3cf3325333" providerId="ADAL" clId="{F2E21778-E2E1-45C8-99A1-468555135AD2}" dt="2024-01-01T11:42:23.736" v="1320" actId="47"/>
        <pc:sldMkLst>
          <pc:docMk/>
          <pc:sldMk cId="3063084721" sldId="272"/>
        </pc:sldMkLst>
      </pc:sldChg>
      <pc:sldChg chg="addSp modSp mod setBg">
        <pc:chgData name="Tanaboon TONGBUASIRILAI" userId="3a6fbbe2-a5cd-4f36-96f1-1e3cf3325333" providerId="ADAL" clId="{F2E21778-E2E1-45C8-99A1-468555135AD2}" dt="2024-01-01T07:10:36.894" v="104" actId="403"/>
        <pc:sldMkLst>
          <pc:docMk/>
          <pc:sldMk cId="4221483010" sldId="279"/>
        </pc:sldMkLst>
        <pc:spChg chg="mod">
          <ac:chgData name="Tanaboon TONGBUASIRILAI" userId="3a6fbbe2-a5cd-4f36-96f1-1e3cf3325333" providerId="ADAL" clId="{F2E21778-E2E1-45C8-99A1-468555135AD2}" dt="2024-01-01T07:10:27.867" v="94" actId="26606"/>
          <ac:spMkLst>
            <pc:docMk/>
            <pc:sldMk cId="4221483010" sldId="279"/>
            <ac:spMk id="2" creationId="{A969ED9C-BF09-43C7-11D9-27BF619EC430}"/>
          </ac:spMkLst>
        </pc:spChg>
        <pc:spChg chg="mod ord">
          <ac:chgData name="Tanaboon TONGBUASIRILAI" userId="3a6fbbe2-a5cd-4f36-96f1-1e3cf3325333" providerId="ADAL" clId="{F2E21778-E2E1-45C8-99A1-468555135AD2}" dt="2024-01-01T07:10:36.894" v="104" actId="403"/>
          <ac:spMkLst>
            <pc:docMk/>
            <pc:sldMk cId="4221483010" sldId="279"/>
            <ac:spMk id="3" creationId="{9C69EB12-1230-8352-A669-45D4FD30AE46}"/>
          </ac:spMkLst>
        </pc:spChg>
        <pc:spChg chg="add">
          <ac:chgData name="Tanaboon TONGBUASIRILAI" userId="3a6fbbe2-a5cd-4f36-96f1-1e3cf3325333" providerId="ADAL" clId="{F2E21778-E2E1-45C8-99A1-468555135AD2}" dt="2024-01-01T07:10:27.867" v="94" actId="26606"/>
          <ac:spMkLst>
            <pc:docMk/>
            <pc:sldMk cId="4221483010" sldId="279"/>
            <ac:spMk id="1031" creationId="{2EB492CD-616E-47F8-933B-5E2D952A0593}"/>
          </ac:spMkLst>
        </pc:spChg>
        <pc:spChg chg="add">
          <ac:chgData name="Tanaboon TONGBUASIRILAI" userId="3a6fbbe2-a5cd-4f36-96f1-1e3cf3325333" providerId="ADAL" clId="{F2E21778-E2E1-45C8-99A1-468555135AD2}" dt="2024-01-01T07:10:27.867" v="94" actId="26606"/>
          <ac:spMkLst>
            <pc:docMk/>
            <pc:sldMk cId="4221483010" sldId="279"/>
            <ac:spMk id="1033" creationId="{59383CF9-23B5-4335-9B21-1791C4CF1C75}"/>
          </ac:spMkLst>
        </pc:spChg>
        <pc:spChg chg="add">
          <ac:chgData name="Tanaboon TONGBUASIRILAI" userId="3a6fbbe2-a5cd-4f36-96f1-1e3cf3325333" providerId="ADAL" clId="{F2E21778-E2E1-45C8-99A1-468555135AD2}" dt="2024-01-01T07:10:27.867" v="94" actId="26606"/>
          <ac:spMkLst>
            <pc:docMk/>
            <pc:sldMk cId="4221483010" sldId="279"/>
            <ac:spMk id="1035" creationId="{0007FE00-9498-4706-B255-6437B0252C02}"/>
          </ac:spMkLst>
        </pc:spChg>
        <pc:picChg chg="add mod">
          <ac:chgData name="Tanaboon TONGBUASIRILAI" userId="3a6fbbe2-a5cd-4f36-96f1-1e3cf3325333" providerId="ADAL" clId="{F2E21778-E2E1-45C8-99A1-468555135AD2}" dt="2024-01-01T07:10:27.867" v="94" actId="26606"/>
          <ac:picMkLst>
            <pc:docMk/>
            <pc:sldMk cId="4221483010" sldId="279"/>
            <ac:picMk id="1026" creationId="{50ABBDA3-E690-3B58-7CD8-4EADB824F48E}"/>
          </ac:picMkLst>
        </pc:picChg>
      </pc:sldChg>
      <pc:sldChg chg="addSp delSp modSp new mod setBg setClrOvrMap">
        <pc:chgData name="Tanaboon TONGBUASIRILAI" userId="3a6fbbe2-a5cd-4f36-96f1-1e3cf3325333" providerId="ADAL" clId="{F2E21778-E2E1-45C8-99A1-468555135AD2}" dt="2024-01-01T11:28:11.980" v="1306" actId="20577"/>
        <pc:sldMkLst>
          <pc:docMk/>
          <pc:sldMk cId="483221523" sldId="280"/>
        </pc:sldMkLst>
        <pc:spChg chg="mod">
          <ac:chgData name="Tanaboon TONGBUASIRILAI" userId="3a6fbbe2-a5cd-4f36-96f1-1e3cf3325333" providerId="ADAL" clId="{F2E21778-E2E1-45C8-99A1-468555135AD2}" dt="2024-01-01T11:28:11.980" v="1306" actId="20577"/>
          <ac:spMkLst>
            <pc:docMk/>
            <pc:sldMk cId="483221523" sldId="280"/>
            <ac:spMk id="2" creationId="{71DBF925-084A-17E8-C29A-2D80277BAD14}"/>
          </ac:spMkLst>
        </pc:spChg>
        <pc:spChg chg="del">
          <ac:chgData name="Tanaboon TONGBUASIRILAI" userId="3a6fbbe2-a5cd-4f36-96f1-1e3cf3325333" providerId="ADAL" clId="{F2E21778-E2E1-45C8-99A1-468555135AD2}" dt="2024-01-01T07:14:26.470" v="197" actId="478"/>
          <ac:spMkLst>
            <pc:docMk/>
            <pc:sldMk cId="483221523" sldId="280"/>
            <ac:spMk id="3" creationId="{F58BAB24-4011-8E54-74E5-842D8725C1C6}"/>
          </ac:spMkLst>
        </pc:spChg>
        <pc:spChg chg="add">
          <ac:chgData name="Tanaboon TONGBUASIRILAI" userId="3a6fbbe2-a5cd-4f36-96f1-1e3cf3325333" providerId="ADAL" clId="{F2E21778-E2E1-45C8-99A1-468555135AD2}" dt="2024-01-01T07:17:44.246" v="268" actId="26606"/>
          <ac:spMkLst>
            <pc:docMk/>
            <pc:sldMk cId="483221523" sldId="280"/>
            <ac:spMk id="7" creationId="{FFD48BC7-DC40-47DE-87EE-9F4B6ECB9ABB}"/>
          </ac:spMkLst>
        </pc:spChg>
        <pc:spChg chg="add del">
          <ac:chgData name="Tanaboon TONGBUASIRILAI" userId="3a6fbbe2-a5cd-4f36-96f1-1e3cf3325333" providerId="ADAL" clId="{F2E21778-E2E1-45C8-99A1-468555135AD2}" dt="2024-01-01T07:17:37.645" v="267" actId="26606"/>
          <ac:spMkLst>
            <pc:docMk/>
            <pc:sldMk cId="483221523" sldId="280"/>
            <ac:spMk id="8" creationId="{71B2258F-86CA-4D4D-8270-BC05FCDEBFB3}"/>
          </ac:spMkLst>
        </pc:spChg>
        <pc:spChg chg="add">
          <ac:chgData name="Tanaboon TONGBUASIRILAI" userId="3a6fbbe2-a5cd-4f36-96f1-1e3cf3325333" providerId="ADAL" clId="{F2E21778-E2E1-45C8-99A1-468555135AD2}" dt="2024-01-01T07:17:44.246" v="268" actId="26606"/>
          <ac:spMkLst>
            <pc:docMk/>
            <pc:sldMk cId="483221523" sldId="280"/>
            <ac:spMk id="9" creationId="{E502BBC7-2C76-46F3-BC24-5985BC13DB88}"/>
          </ac:spMkLst>
        </pc:spChg>
        <pc:spChg chg="add">
          <ac:chgData name="Tanaboon TONGBUASIRILAI" userId="3a6fbbe2-a5cd-4f36-96f1-1e3cf3325333" providerId="ADAL" clId="{F2E21778-E2E1-45C8-99A1-468555135AD2}" dt="2024-01-01T07:17:44.246" v="268" actId="26606"/>
          <ac:spMkLst>
            <pc:docMk/>
            <pc:sldMk cId="483221523" sldId="280"/>
            <ac:spMk id="11" creationId="{C7F28D52-2A5F-4D23-81AE-7CB8B591C7AF}"/>
          </ac:spMkLst>
        </pc:spChg>
        <pc:spChg chg="add">
          <ac:chgData name="Tanaboon TONGBUASIRILAI" userId="3a6fbbe2-a5cd-4f36-96f1-1e3cf3325333" providerId="ADAL" clId="{F2E21778-E2E1-45C8-99A1-468555135AD2}" dt="2024-01-01T07:17:44.246" v="268" actId="26606"/>
          <ac:spMkLst>
            <pc:docMk/>
            <pc:sldMk cId="483221523" sldId="280"/>
            <ac:spMk id="13" creationId="{3629484E-3792-4B3D-89AD-7C8A1ED0E0D4}"/>
          </ac:spMkLst>
        </pc:spChg>
        <pc:picChg chg="add del">
          <ac:chgData name="Tanaboon TONGBUASIRILAI" userId="3a6fbbe2-a5cd-4f36-96f1-1e3cf3325333" providerId="ADAL" clId="{F2E21778-E2E1-45C8-99A1-468555135AD2}" dt="2024-01-01T07:17:37.645" v="267" actId="26606"/>
          <ac:picMkLst>
            <pc:docMk/>
            <pc:sldMk cId="483221523" sldId="280"/>
            <ac:picMk id="4" creationId="{CEC9D5C2-5AF3-445E-4C1C-74254070E5B4}"/>
          </ac:picMkLst>
        </pc:picChg>
      </pc:sldChg>
      <pc:sldChg chg="addSp delSp modSp new mod setBg">
        <pc:chgData name="Tanaboon TONGBUASIRILAI" userId="3a6fbbe2-a5cd-4f36-96f1-1e3cf3325333" providerId="ADAL" clId="{F2E21778-E2E1-45C8-99A1-468555135AD2}" dt="2024-01-01T11:28:49.276" v="1318" actId="20577"/>
        <pc:sldMkLst>
          <pc:docMk/>
          <pc:sldMk cId="2931753984" sldId="281"/>
        </pc:sldMkLst>
        <pc:spChg chg="mod">
          <ac:chgData name="Tanaboon TONGBUASIRILAI" userId="3a6fbbe2-a5cd-4f36-96f1-1e3cf3325333" providerId="ADAL" clId="{F2E21778-E2E1-45C8-99A1-468555135AD2}" dt="2024-01-01T07:29:27.193" v="703" actId="26606"/>
          <ac:spMkLst>
            <pc:docMk/>
            <pc:sldMk cId="2931753984" sldId="281"/>
            <ac:spMk id="2" creationId="{6E653CA8-881C-CA35-CEBD-CB7971600DC3}"/>
          </ac:spMkLst>
        </pc:spChg>
        <pc:spChg chg="add del mod">
          <ac:chgData name="Tanaboon TONGBUASIRILAI" userId="3a6fbbe2-a5cd-4f36-96f1-1e3cf3325333" providerId="ADAL" clId="{F2E21778-E2E1-45C8-99A1-468555135AD2}" dt="2024-01-01T07:29:27.249" v="704" actId="26606"/>
          <ac:spMkLst>
            <pc:docMk/>
            <pc:sldMk cId="2931753984" sldId="281"/>
            <ac:spMk id="3" creationId="{98875AF6-3A24-A04E-CEE1-2D1EE32CCBF8}"/>
          </ac:spMkLst>
        </pc:spChg>
        <pc:spChg chg="add del">
          <ac:chgData name="Tanaboon TONGBUASIRILAI" userId="3a6fbbe2-a5cd-4f36-96f1-1e3cf3325333" providerId="ADAL" clId="{F2E21778-E2E1-45C8-99A1-468555135AD2}" dt="2024-01-01T07:28:56.389" v="695" actId="26606"/>
          <ac:spMkLst>
            <pc:docMk/>
            <pc:sldMk cId="2931753984" sldId="281"/>
            <ac:spMk id="9" creationId="{C0763A76-9F1C-4FC5-82B7-DD475DA461B2}"/>
          </ac:spMkLst>
        </pc:spChg>
        <pc:spChg chg="add del">
          <ac:chgData name="Tanaboon TONGBUASIRILAI" userId="3a6fbbe2-a5cd-4f36-96f1-1e3cf3325333" providerId="ADAL" clId="{F2E21778-E2E1-45C8-99A1-468555135AD2}" dt="2024-01-01T07:28:58.896" v="697" actId="26606"/>
          <ac:spMkLst>
            <pc:docMk/>
            <pc:sldMk cId="2931753984" sldId="281"/>
            <ac:spMk id="10" creationId="{CB6E2F43-29E9-49D9-91FC-E5FEFAAA70DE}"/>
          </ac:spMkLst>
        </pc:spChg>
        <pc:spChg chg="add del">
          <ac:chgData name="Tanaboon TONGBUASIRILAI" userId="3a6fbbe2-a5cd-4f36-96f1-1e3cf3325333" providerId="ADAL" clId="{F2E21778-E2E1-45C8-99A1-468555135AD2}" dt="2024-01-01T07:28:56.389" v="695" actId="26606"/>
          <ac:spMkLst>
            <pc:docMk/>
            <pc:sldMk cId="2931753984" sldId="281"/>
            <ac:spMk id="11" creationId="{E81BF4F6-F2CF-4984-9D14-D6966D92F99F}"/>
          </ac:spMkLst>
        </pc:spChg>
        <pc:spChg chg="add del">
          <ac:chgData name="Tanaboon TONGBUASIRILAI" userId="3a6fbbe2-a5cd-4f36-96f1-1e3cf3325333" providerId="ADAL" clId="{F2E21778-E2E1-45C8-99A1-468555135AD2}" dt="2024-01-01T07:28:58.896" v="697" actId="26606"/>
          <ac:spMkLst>
            <pc:docMk/>
            <pc:sldMk cId="2931753984" sldId="281"/>
            <ac:spMk id="12" creationId="{3BA62E19-CD42-4C09-B825-844B4943D49D}"/>
          </ac:spMkLst>
        </pc:spChg>
        <pc:spChg chg="add del">
          <ac:chgData name="Tanaboon TONGBUASIRILAI" userId="3a6fbbe2-a5cd-4f36-96f1-1e3cf3325333" providerId="ADAL" clId="{F2E21778-E2E1-45C8-99A1-468555135AD2}" dt="2024-01-01T07:29:27.193" v="703" actId="26606"/>
          <ac:spMkLst>
            <pc:docMk/>
            <pc:sldMk cId="2931753984" sldId="281"/>
            <ac:spMk id="13" creationId="{AAD0DBB9-1A4B-4391-81D4-CB19F9AB918A}"/>
          </ac:spMkLst>
        </pc:spChg>
        <pc:spChg chg="add del">
          <ac:chgData name="Tanaboon TONGBUASIRILAI" userId="3a6fbbe2-a5cd-4f36-96f1-1e3cf3325333" providerId="ADAL" clId="{F2E21778-E2E1-45C8-99A1-468555135AD2}" dt="2024-01-01T07:28:58.896" v="697" actId="26606"/>
          <ac:spMkLst>
            <pc:docMk/>
            <pc:sldMk cId="2931753984" sldId="281"/>
            <ac:spMk id="14" creationId="{8E63CC27-1C86-4653-8866-79C24C5C51FB}"/>
          </ac:spMkLst>
        </pc:spChg>
        <pc:spChg chg="add del">
          <ac:chgData name="Tanaboon TONGBUASIRILAI" userId="3a6fbbe2-a5cd-4f36-96f1-1e3cf3325333" providerId="ADAL" clId="{F2E21778-E2E1-45C8-99A1-468555135AD2}" dt="2024-01-01T07:29:27.193" v="703" actId="26606"/>
          <ac:spMkLst>
            <pc:docMk/>
            <pc:sldMk cId="2931753984" sldId="281"/>
            <ac:spMk id="15" creationId="{063BBA22-50EA-4C4D-BE05-F1CE4E63AA56}"/>
          </ac:spMkLst>
        </pc:spChg>
        <pc:spChg chg="add del">
          <ac:chgData name="Tanaboon TONGBUASIRILAI" userId="3a6fbbe2-a5cd-4f36-96f1-1e3cf3325333" providerId="ADAL" clId="{F2E21778-E2E1-45C8-99A1-468555135AD2}" dt="2024-01-01T07:29:27.193" v="703" actId="26606"/>
          <ac:spMkLst>
            <pc:docMk/>
            <pc:sldMk cId="2931753984" sldId="281"/>
            <ac:spMk id="20" creationId="{BACC6370-2D7E-4714-9D71-7542949D7D5D}"/>
          </ac:spMkLst>
        </pc:spChg>
        <pc:spChg chg="add del">
          <ac:chgData name="Tanaboon TONGBUASIRILAI" userId="3a6fbbe2-a5cd-4f36-96f1-1e3cf3325333" providerId="ADAL" clId="{F2E21778-E2E1-45C8-99A1-468555135AD2}" dt="2024-01-01T07:29:27.193" v="703" actId="26606"/>
          <ac:spMkLst>
            <pc:docMk/>
            <pc:sldMk cId="2931753984" sldId="281"/>
            <ac:spMk id="21" creationId="{F68B3F68-107C-434F-AA38-110D5EA91B85}"/>
          </ac:spMkLst>
        </pc:spChg>
        <pc:graphicFrameChg chg="add del">
          <ac:chgData name="Tanaboon TONGBUASIRILAI" userId="3a6fbbe2-a5cd-4f36-96f1-1e3cf3325333" providerId="ADAL" clId="{F2E21778-E2E1-45C8-99A1-468555135AD2}" dt="2024-01-01T07:29:02.924" v="699" actId="26606"/>
          <ac:graphicFrameMkLst>
            <pc:docMk/>
            <pc:sldMk cId="2931753984" sldId="281"/>
            <ac:graphicFrameMk id="16" creationId="{06D2B216-1FF2-A30B-30A1-CBC3556CE925}"/>
          </ac:graphicFrameMkLst>
        </pc:graphicFrameChg>
        <pc:graphicFrameChg chg="add del">
          <ac:chgData name="Tanaboon TONGBUASIRILAI" userId="3a6fbbe2-a5cd-4f36-96f1-1e3cf3325333" providerId="ADAL" clId="{F2E21778-E2E1-45C8-99A1-468555135AD2}" dt="2024-01-01T07:29:18.508" v="701" actId="26606"/>
          <ac:graphicFrameMkLst>
            <pc:docMk/>
            <pc:sldMk cId="2931753984" sldId="281"/>
            <ac:graphicFrameMk id="18" creationId="{79CE903E-926D-6B31-8952-C43E3B6838D5}"/>
          </ac:graphicFrameMkLst>
        </pc:graphicFrameChg>
        <pc:graphicFrameChg chg="add del">
          <ac:chgData name="Tanaboon TONGBUASIRILAI" userId="3a6fbbe2-a5cd-4f36-96f1-1e3cf3325333" providerId="ADAL" clId="{F2E21778-E2E1-45C8-99A1-468555135AD2}" dt="2024-01-01T07:29:27.193" v="703" actId="26606"/>
          <ac:graphicFrameMkLst>
            <pc:docMk/>
            <pc:sldMk cId="2931753984" sldId="281"/>
            <ac:graphicFrameMk id="22" creationId="{3AF7F3B7-0818-B28D-4DE9-313A3D8D480D}"/>
          </ac:graphicFrameMkLst>
        </pc:graphicFrameChg>
        <pc:graphicFrameChg chg="add mod">
          <ac:chgData name="Tanaboon TONGBUASIRILAI" userId="3a6fbbe2-a5cd-4f36-96f1-1e3cf3325333" providerId="ADAL" clId="{F2E21778-E2E1-45C8-99A1-468555135AD2}" dt="2024-01-01T11:28:49.276" v="1318" actId="20577"/>
          <ac:graphicFrameMkLst>
            <pc:docMk/>
            <pc:sldMk cId="2931753984" sldId="281"/>
            <ac:graphicFrameMk id="24" creationId="{79CE903E-926D-6B31-8952-C43E3B6838D5}"/>
          </ac:graphicFrameMkLst>
        </pc:graphicFrameChg>
        <pc:picChg chg="add del">
          <ac:chgData name="Tanaboon TONGBUASIRILAI" userId="3a6fbbe2-a5cd-4f36-96f1-1e3cf3325333" providerId="ADAL" clId="{F2E21778-E2E1-45C8-99A1-468555135AD2}" dt="2024-01-01T07:28:56.389" v="695" actId="26606"/>
          <ac:picMkLst>
            <pc:docMk/>
            <pc:sldMk cId="2931753984" sldId="281"/>
            <ac:picMk id="5" creationId="{B2710CE4-3352-256E-FFFC-88BDD5F671C6}"/>
          </ac:picMkLst>
        </pc:picChg>
        <pc:picChg chg="add del">
          <ac:chgData name="Tanaboon TONGBUASIRILAI" userId="3a6fbbe2-a5cd-4f36-96f1-1e3cf3325333" providerId="ADAL" clId="{F2E21778-E2E1-45C8-99A1-468555135AD2}" dt="2024-01-01T07:28:58.896" v="697" actId="26606"/>
          <ac:picMkLst>
            <pc:docMk/>
            <pc:sldMk cId="2931753984" sldId="281"/>
            <ac:picMk id="7" creationId="{CA16EE99-47D9-1614-75AE-50E1FFE10476}"/>
          </ac:picMkLst>
        </pc:picChg>
      </pc:sldChg>
      <pc:sldChg chg="addSp delSp modSp new mod setBg">
        <pc:chgData name="Tanaboon TONGBUASIRILAI" userId="3a6fbbe2-a5cd-4f36-96f1-1e3cf3325333" providerId="ADAL" clId="{F2E21778-E2E1-45C8-99A1-468555135AD2}" dt="2024-01-01T08:03:57.734" v="1065" actId="114"/>
        <pc:sldMkLst>
          <pc:docMk/>
          <pc:sldMk cId="3478651328" sldId="282"/>
        </pc:sldMkLst>
        <pc:spChg chg="mod">
          <ac:chgData name="Tanaboon TONGBUASIRILAI" userId="3a6fbbe2-a5cd-4f36-96f1-1e3cf3325333" providerId="ADAL" clId="{F2E21778-E2E1-45C8-99A1-468555135AD2}" dt="2024-01-01T07:37:18.640" v="932" actId="26606"/>
          <ac:spMkLst>
            <pc:docMk/>
            <pc:sldMk cId="3478651328" sldId="282"/>
            <ac:spMk id="2" creationId="{F05FACCE-613A-EABB-B4C7-9D824C09218A}"/>
          </ac:spMkLst>
        </pc:spChg>
        <pc:spChg chg="del mod">
          <ac:chgData name="Tanaboon TONGBUASIRILAI" userId="3a6fbbe2-a5cd-4f36-96f1-1e3cf3325333" providerId="ADAL" clId="{F2E21778-E2E1-45C8-99A1-468555135AD2}" dt="2024-01-01T07:58:54.351" v="934" actId="478"/>
          <ac:spMkLst>
            <pc:docMk/>
            <pc:sldMk cId="3478651328" sldId="282"/>
            <ac:spMk id="3" creationId="{25534286-0489-5201-9AA4-689F152CD340}"/>
          </ac:spMkLst>
        </pc:spChg>
        <pc:spChg chg="add mod">
          <ac:chgData name="Tanaboon TONGBUASIRILAI" userId="3a6fbbe2-a5cd-4f36-96f1-1e3cf3325333" providerId="ADAL" clId="{F2E21778-E2E1-45C8-99A1-468555135AD2}" dt="2024-01-01T07:37:18.640" v="932" actId="26606"/>
          <ac:spMkLst>
            <pc:docMk/>
            <pc:sldMk cId="3478651328" sldId="282"/>
            <ac:spMk id="13" creationId="{9E446197-2801-472A-A697-43625AE2C317}"/>
          </ac:spMkLst>
        </pc:spChg>
        <pc:spChg chg="add mod">
          <ac:chgData name="Tanaboon TONGBUASIRILAI" userId="3a6fbbe2-a5cd-4f36-96f1-1e3cf3325333" providerId="ADAL" clId="{F2E21778-E2E1-45C8-99A1-468555135AD2}" dt="2024-01-01T07:37:18.640" v="932" actId="26606"/>
          <ac:spMkLst>
            <pc:docMk/>
            <pc:sldMk cId="3478651328" sldId="282"/>
            <ac:spMk id="14" creationId="{B14865E2-B38D-5407-D4D5-92A4FAE569FB}"/>
          </ac:spMkLst>
        </pc:spChg>
        <pc:spChg chg="add mod">
          <ac:chgData name="Tanaboon TONGBUASIRILAI" userId="3a6fbbe2-a5cd-4f36-96f1-1e3cf3325333" providerId="ADAL" clId="{F2E21778-E2E1-45C8-99A1-468555135AD2}" dt="2024-01-01T07:37:18.640" v="932" actId="26606"/>
          <ac:spMkLst>
            <pc:docMk/>
            <pc:sldMk cId="3478651328" sldId="282"/>
            <ac:spMk id="15" creationId="{FE595D8E-3326-CB1E-5DC9-3A6AD2DB23F4}"/>
          </ac:spMkLst>
        </pc:spChg>
        <pc:spChg chg="add mod">
          <ac:chgData name="Tanaboon TONGBUASIRILAI" userId="3a6fbbe2-a5cd-4f36-96f1-1e3cf3325333" providerId="ADAL" clId="{F2E21778-E2E1-45C8-99A1-468555135AD2}" dt="2024-01-01T07:37:18.640" v="932" actId="26606"/>
          <ac:spMkLst>
            <pc:docMk/>
            <pc:sldMk cId="3478651328" sldId="282"/>
            <ac:spMk id="16" creationId="{071E13EA-39EA-823D-1236-E992080AE28D}"/>
          </ac:spMkLst>
        </pc:spChg>
        <pc:spChg chg="add mod">
          <ac:chgData name="Tanaboon TONGBUASIRILAI" userId="3a6fbbe2-a5cd-4f36-96f1-1e3cf3325333" providerId="ADAL" clId="{F2E21778-E2E1-45C8-99A1-468555135AD2}" dt="2024-01-01T08:03:57.734" v="1065" actId="114"/>
          <ac:spMkLst>
            <pc:docMk/>
            <pc:sldMk cId="3478651328" sldId="282"/>
            <ac:spMk id="17" creationId="{A55AB82B-A192-054C-6D81-BF5CAF2BACD7}"/>
          </ac:spMkLst>
        </pc:spChg>
        <pc:spChg chg="add">
          <ac:chgData name="Tanaboon TONGBUASIRILAI" userId="3a6fbbe2-a5cd-4f36-96f1-1e3cf3325333" providerId="ADAL" clId="{F2E21778-E2E1-45C8-99A1-468555135AD2}" dt="2024-01-01T07:37:18.640" v="932" actId="26606"/>
          <ac:spMkLst>
            <pc:docMk/>
            <pc:sldMk cId="3478651328" sldId="282"/>
            <ac:spMk id="22" creationId="{53B021B3-DE93-4AB7-8A18-CF5F1CED88B8}"/>
          </ac:spMkLst>
        </pc:spChg>
        <pc:spChg chg="add">
          <ac:chgData name="Tanaboon TONGBUASIRILAI" userId="3a6fbbe2-a5cd-4f36-96f1-1e3cf3325333" providerId="ADAL" clId="{F2E21778-E2E1-45C8-99A1-468555135AD2}" dt="2024-01-01T07:37:18.640" v="932" actId="26606"/>
          <ac:spMkLst>
            <pc:docMk/>
            <pc:sldMk cId="3478651328" sldId="282"/>
            <ac:spMk id="24" creationId="{52D502E5-F6B4-4D58-B4AE-FC466FF15EE8}"/>
          </ac:spMkLst>
        </pc:spChg>
        <pc:spChg chg="add">
          <ac:chgData name="Tanaboon TONGBUASIRILAI" userId="3a6fbbe2-a5cd-4f36-96f1-1e3cf3325333" providerId="ADAL" clId="{F2E21778-E2E1-45C8-99A1-468555135AD2}" dt="2024-01-01T07:37:18.640" v="932" actId="26606"/>
          <ac:spMkLst>
            <pc:docMk/>
            <pc:sldMk cId="3478651328" sldId="282"/>
            <ac:spMk id="26" creationId="{9DECDBF4-02B6-4BB4-B65B-B8107AD6A9E8}"/>
          </ac:spMkLst>
        </pc:spChg>
        <pc:picChg chg="add mod">
          <ac:chgData name="Tanaboon TONGBUASIRILAI" userId="3a6fbbe2-a5cd-4f36-96f1-1e3cf3325333" providerId="ADAL" clId="{F2E21778-E2E1-45C8-99A1-468555135AD2}" dt="2024-01-01T07:37:18.640" v="932" actId="26606"/>
          <ac:picMkLst>
            <pc:docMk/>
            <pc:sldMk cId="3478651328" sldId="282"/>
            <ac:picMk id="5" creationId="{F3B200D2-F929-CA3E-9A07-3C59E774F104}"/>
          </ac:picMkLst>
        </pc:picChg>
        <pc:picChg chg="add mod">
          <ac:chgData name="Tanaboon TONGBUASIRILAI" userId="3a6fbbe2-a5cd-4f36-96f1-1e3cf3325333" providerId="ADAL" clId="{F2E21778-E2E1-45C8-99A1-468555135AD2}" dt="2024-01-01T07:37:18.640" v="932" actId="26606"/>
          <ac:picMkLst>
            <pc:docMk/>
            <pc:sldMk cId="3478651328" sldId="282"/>
            <ac:picMk id="7" creationId="{72CD0867-130E-D145-307F-AA5F994C0950}"/>
          </ac:picMkLst>
        </pc:picChg>
        <pc:cxnChg chg="add mod">
          <ac:chgData name="Tanaboon TONGBUASIRILAI" userId="3a6fbbe2-a5cd-4f36-96f1-1e3cf3325333" providerId="ADAL" clId="{F2E21778-E2E1-45C8-99A1-468555135AD2}" dt="2024-01-01T07:37:18.640" v="932" actId="26606"/>
          <ac:cxnSpMkLst>
            <pc:docMk/>
            <pc:sldMk cId="3478651328" sldId="282"/>
            <ac:cxnSpMk id="9" creationId="{47069164-5A5A-3BF3-3B0C-8A2564293167}"/>
          </ac:cxnSpMkLst>
        </pc:cxnChg>
      </pc:sldChg>
      <pc:sldChg chg="addSp modSp new mod setBg">
        <pc:chgData name="Tanaboon TONGBUASIRILAI" userId="3a6fbbe2-a5cd-4f36-96f1-1e3cf3325333" providerId="ADAL" clId="{F2E21778-E2E1-45C8-99A1-468555135AD2}" dt="2024-01-01T08:06:35.373" v="1195" actId="1076"/>
        <pc:sldMkLst>
          <pc:docMk/>
          <pc:sldMk cId="1596493606" sldId="283"/>
        </pc:sldMkLst>
        <pc:spChg chg="mod">
          <ac:chgData name="Tanaboon TONGBUASIRILAI" userId="3a6fbbe2-a5cd-4f36-96f1-1e3cf3325333" providerId="ADAL" clId="{F2E21778-E2E1-45C8-99A1-468555135AD2}" dt="2024-01-01T08:06:25.810" v="1188" actId="26606"/>
          <ac:spMkLst>
            <pc:docMk/>
            <pc:sldMk cId="1596493606" sldId="283"/>
            <ac:spMk id="2" creationId="{CC9FCB7E-DDFD-898E-7B94-E5C188415261}"/>
          </ac:spMkLst>
        </pc:spChg>
        <pc:spChg chg="mod">
          <ac:chgData name="Tanaboon TONGBUASIRILAI" userId="3a6fbbe2-a5cd-4f36-96f1-1e3cf3325333" providerId="ADAL" clId="{F2E21778-E2E1-45C8-99A1-468555135AD2}" dt="2024-01-01T08:06:30.562" v="1192" actId="403"/>
          <ac:spMkLst>
            <pc:docMk/>
            <pc:sldMk cId="1596493606" sldId="283"/>
            <ac:spMk id="3" creationId="{F8ECDE68-F25D-F072-DE27-B51CDACFFC90}"/>
          </ac:spMkLst>
        </pc:spChg>
        <pc:spChg chg="add">
          <ac:chgData name="Tanaboon TONGBUASIRILAI" userId="3a6fbbe2-a5cd-4f36-96f1-1e3cf3325333" providerId="ADAL" clId="{F2E21778-E2E1-45C8-99A1-468555135AD2}" dt="2024-01-01T08:06:25.810" v="1188" actId="26606"/>
          <ac:spMkLst>
            <pc:docMk/>
            <pc:sldMk cId="1596493606" sldId="283"/>
            <ac:spMk id="10" creationId="{89A320C9-9735-4D13-8279-C1C674841392}"/>
          </ac:spMkLst>
        </pc:spChg>
        <pc:spChg chg="add">
          <ac:chgData name="Tanaboon TONGBUASIRILAI" userId="3a6fbbe2-a5cd-4f36-96f1-1e3cf3325333" providerId="ADAL" clId="{F2E21778-E2E1-45C8-99A1-468555135AD2}" dt="2024-01-01T08:06:25.810" v="1188" actId="26606"/>
          <ac:spMkLst>
            <pc:docMk/>
            <pc:sldMk cId="1596493606" sldId="283"/>
            <ac:spMk id="12" creationId="{92544CF4-9B52-4A7B-A4B3-88C72729B77D}"/>
          </ac:spMkLst>
        </pc:spChg>
        <pc:spChg chg="add">
          <ac:chgData name="Tanaboon TONGBUASIRILAI" userId="3a6fbbe2-a5cd-4f36-96f1-1e3cf3325333" providerId="ADAL" clId="{F2E21778-E2E1-45C8-99A1-468555135AD2}" dt="2024-01-01T08:06:25.810" v="1188" actId="26606"/>
          <ac:spMkLst>
            <pc:docMk/>
            <pc:sldMk cId="1596493606" sldId="283"/>
            <ac:spMk id="14" creationId="{E75862C5-5C00-4421-BC7B-9B7B86DBC80D}"/>
          </ac:spMkLst>
        </pc:spChg>
        <pc:spChg chg="add">
          <ac:chgData name="Tanaboon TONGBUASIRILAI" userId="3a6fbbe2-a5cd-4f36-96f1-1e3cf3325333" providerId="ADAL" clId="{F2E21778-E2E1-45C8-99A1-468555135AD2}" dt="2024-01-01T08:06:25.810" v="1188" actId="26606"/>
          <ac:spMkLst>
            <pc:docMk/>
            <pc:sldMk cId="1596493606" sldId="283"/>
            <ac:spMk id="16" creationId="{089440EF-9BE9-4AE9-8C28-00B02296CDB6}"/>
          </ac:spMkLst>
        </pc:spChg>
        <pc:picChg chg="add mod">
          <ac:chgData name="Tanaboon TONGBUASIRILAI" userId="3a6fbbe2-a5cd-4f36-96f1-1e3cf3325333" providerId="ADAL" clId="{F2E21778-E2E1-45C8-99A1-468555135AD2}" dt="2024-01-01T08:06:35.373" v="1195" actId="1076"/>
          <ac:picMkLst>
            <pc:docMk/>
            <pc:sldMk cId="1596493606" sldId="283"/>
            <ac:picMk id="5" creationId="{6FB6A123-656D-2989-594D-9666516474E3}"/>
          </ac:picMkLst>
        </pc:picChg>
      </pc:sldChg>
      <pc:sldChg chg="addSp delSp modSp new mod setBg">
        <pc:chgData name="Tanaboon TONGBUASIRILAI" userId="3a6fbbe2-a5cd-4f36-96f1-1e3cf3325333" providerId="ADAL" clId="{F2E21778-E2E1-45C8-99A1-468555135AD2}" dt="2024-01-01T09:36:33.463" v="1214" actId="26606"/>
        <pc:sldMkLst>
          <pc:docMk/>
          <pc:sldMk cId="4179530343" sldId="284"/>
        </pc:sldMkLst>
        <pc:spChg chg="mod">
          <ac:chgData name="Tanaboon TONGBUASIRILAI" userId="3a6fbbe2-a5cd-4f36-96f1-1e3cf3325333" providerId="ADAL" clId="{F2E21778-E2E1-45C8-99A1-468555135AD2}" dt="2024-01-01T09:36:33.463" v="1214" actId="26606"/>
          <ac:spMkLst>
            <pc:docMk/>
            <pc:sldMk cId="4179530343" sldId="284"/>
            <ac:spMk id="2" creationId="{A165E957-5429-3966-69F4-D84B52688A80}"/>
          </ac:spMkLst>
        </pc:spChg>
        <pc:spChg chg="del mod">
          <ac:chgData name="Tanaboon TONGBUASIRILAI" userId="3a6fbbe2-a5cd-4f36-96f1-1e3cf3325333" providerId="ADAL" clId="{F2E21778-E2E1-45C8-99A1-468555135AD2}" dt="2024-01-01T09:36:24.730" v="1211" actId="478"/>
          <ac:spMkLst>
            <pc:docMk/>
            <pc:sldMk cId="4179530343" sldId="284"/>
            <ac:spMk id="3" creationId="{AD7891F5-097C-930E-42F4-6984CEF39BBF}"/>
          </ac:spMkLst>
        </pc:spChg>
        <pc:spChg chg="add">
          <ac:chgData name="Tanaboon TONGBUASIRILAI" userId="3a6fbbe2-a5cd-4f36-96f1-1e3cf3325333" providerId="ADAL" clId="{F2E21778-E2E1-45C8-99A1-468555135AD2}" dt="2024-01-01T09:36:33.463" v="1214" actId="26606"/>
          <ac:spMkLst>
            <pc:docMk/>
            <pc:sldMk cId="4179530343" sldId="284"/>
            <ac:spMk id="10" creationId="{D4771268-CB57-404A-9271-370EB28F6090}"/>
          </ac:spMkLst>
        </pc:spChg>
        <pc:picChg chg="add mod">
          <ac:chgData name="Tanaboon TONGBUASIRILAI" userId="3a6fbbe2-a5cd-4f36-96f1-1e3cf3325333" providerId="ADAL" clId="{F2E21778-E2E1-45C8-99A1-468555135AD2}" dt="2024-01-01T09:36:33.463" v="1214" actId="26606"/>
          <ac:picMkLst>
            <pc:docMk/>
            <pc:sldMk cId="4179530343" sldId="284"/>
            <ac:picMk id="5" creationId="{EC8015C9-3588-FE08-D741-630889F9CB17}"/>
          </ac:picMkLst>
        </pc:picChg>
      </pc:sldChg>
      <pc:sldChg chg="addSp delSp modSp new mod setBg">
        <pc:chgData name="Tanaboon TONGBUASIRILAI" userId="3a6fbbe2-a5cd-4f36-96f1-1e3cf3325333" providerId="ADAL" clId="{F2E21778-E2E1-45C8-99A1-468555135AD2}" dt="2024-01-01T10:14:11.866" v="1246" actId="26606"/>
        <pc:sldMkLst>
          <pc:docMk/>
          <pc:sldMk cId="3712068996" sldId="285"/>
        </pc:sldMkLst>
        <pc:spChg chg="mod">
          <ac:chgData name="Tanaboon TONGBUASIRILAI" userId="3a6fbbe2-a5cd-4f36-96f1-1e3cf3325333" providerId="ADAL" clId="{F2E21778-E2E1-45C8-99A1-468555135AD2}" dt="2024-01-01T10:14:11.866" v="1246" actId="26606"/>
          <ac:spMkLst>
            <pc:docMk/>
            <pc:sldMk cId="3712068996" sldId="285"/>
            <ac:spMk id="2" creationId="{8F754037-2334-7E31-8505-07AA7655D118}"/>
          </ac:spMkLst>
        </pc:spChg>
        <pc:spChg chg="del">
          <ac:chgData name="Tanaboon TONGBUASIRILAI" userId="3a6fbbe2-a5cd-4f36-96f1-1e3cf3325333" providerId="ADAL" clId="{F2E21778-E2E1-45C8-99A1-468555135AD2}" dt="2024-01-01T10:13:57.720" v="1244" actId="478"/>
          <ac:spMkLst>
            <pc:docMk/>
            <pc:sldMk cId="3712068996" sldId="285"/>
            <ac:spMk id="3" creationId="{FC9E4365-972C-D5BC-AFBF-A30C8B7BB0BE}"/>
          </ac:spMkLst>
        </pc:spChg>
        <pc:spChg chg="add">
          <ac:chgData name="Tanaboon TONGBUASIRILAI" userId="3a6fbbe2-a5cd-4f36-96f1-1e3cf3325333" providerId="ADAL" clId="{F2E21778-E2E1-45C8-99A1-468555135AD2}" dt="2024-01-01T10:14:11.866" v="1246" actId="26606"/>
          <ac:spMkLst>
            <pc:docMk/>
            <pc:sldMk cId="3712068996" sldId="285"/>
            <ac:spMk id="10" creationId="{A4AC5506-6312-4701-8D3C-40187889A947}"/>
          </ac:spMkLst>
        </pc:spChg>
        <pc:picChg chg="add mod">
          <ac:chgData name="Tanaboon TONGBUASIRILAI" userId="3a6fbbe2-a5cd-4f36-96f1-1e3cf3325333" providerId="ADAL" clId="{F2E21778-E2E1-45C8-99A1-468555135AD2}" dt="2024-01-01T10:14:11.866" v="1246" actId="26606"/>
          <ac:picMkLst>
            <pc:docMk/>
            <pc:sldMk cId="3712068996" sldId="285"/>
            <ac:picMk id="5" creationId="{CF8FB161-4E3B-50EB-3BAA-428505B44C74}"/>
          </ac:picMkLst>
        </pc:picChg>
      </pc:sldChg>
      <pc:sldChg chg="modSp new del mod">
        <pc:chgData name="Tanaboon TONGBUASIRILAI" userId="3a6fbbe2-a5cd-4f36-96f1-1e3cf3325333" providerId="ADAL" clId="{F2E21778-E2E1-45C8-99A1-468555135AD2}" dt="2024-01-01T11:12:42.903" v="1275" actId="2696"/>
        <pc:sldMkLst>
          <pc:docMk/>
          <pc:sldMk cId="3054366719" sldId="286"/>
        </pc:sldMkLst>
        <pc:spChg chg="mod">
          <ac:chgData name="Tanaboon TONGBUASIRILAI" userId="3a6fbbe2-a5cd-4f36-96f1-1e3cf3325333" providerId="ADAL" clId="{F2E21778-E2E1-45C8-99A1-468555135AD2}" dt="2024-01-01T10:31:46.366" v="1273" actId="20577"/>
          <ac:spMkLst>
            <pc:docMk/>
            <pc:sldMk cId="3054366719" sldId="286"/>
            <ac:spMk id="2" creationId="{E4EB8F23-0965-F5B8-45D4-F358A4E7C83E}"/>
          </ac:spMkLst>
        </pc:spChg>
        <pc:spChg chg="mod">
          <ac:chgData name="Tanaboon TONGBUASIRILAI" userId="3a6fbbe2-a5cd-4f36-96f1-1e3cf3325333" providerId="ADAL" clId="{F2E21778-E2E1-45C8-99A1-468555135AD2}" dt="2024-01-01T10:31:50.361" v="1274" actId="5793"/>
          <ac:spMkLst>
            <pc:docMk/>
            <pc:sldMk cId="3054366719" sldId="286"/>
            <ac:spMk id="3" creationId="{8569B351-BA7F-4832-4A0B-0B23317F2D38}"/>
          </ac:spMkLst>
        </pc:spChg>
      </pc:sldChg>
      <pc:sldChg chg="modSp add mod">
        <pc:chgData name="Tanaboon TONGBUASIRILAI" userId="3a6fbbe2-a5cd-4f36-96f1-1e3cf3325333" providerId="ADAL" clId="{F2E21778-E2E1-45C8-99A1-468555135AD2}" dt="2024-01-01T11:42:29.571" v="1324" actId="20577"/>
        <pc:sldMkLst>
          <pc:docMk/>
          <pc:sldMk cId="2366643805" sldId="298"/>
        </pc:sldMkLst>
        <pc:spChg chg="mod">
          <ac:chgData name="Tanaboon TONGBUASIRILAI" userId="3a6fbbe2-a5cd-4f36-96f1-1e3cf3325333" providerId="ADAL" clId="{F2E21778-E2E1-45C8-99A1-468555135AD2}" dt="2024-01-01T11:42:29.571" v="1324" actId="20577"/>
          <ac:spMkLst>
            <pc:docMk/>
            <pc:sldMk cId="2366643805" sldId="298"/>
            <ac:spMk id="3" creationId="{EC1091DB-8022-3264-11F9-5ABECB797C1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94EEB1-3AF2-4D14-8F99-6D7F501453D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123CF2F-3588-4B31-92F8-3F7CBA7CDFB3}">
      <dgm:prSet/>
      <dgm:spPr/>
      <dgm:t>
        <a:bodyPr/>
        <a:lstStyle/>
        <a:p>
          <a:r>
            <a:rPr lang="en-US"/>
            <a:t>Applying Monte Carlo method to obtain a path tracing technique could not avoid the downside of the Monte Carlo method.</a:t>
          </a:r>
        </a:p>
      </dgm:t>
    </dgm:pt>
    <dgm:pt modelId="{8F357A6B-4BEF-41FF-8DE6-48B2FE5A292A}" type="parTrans" cxnId="{B691B9AA-5EA1-4A69-9DE1-BBC1F75F4582}">
      <dgm:prSet/>
      <dgm:spPr/>
      <dgm:t>
        <a:bodyPr/>
        <a:lstStyle/>
        <a:p>
          <a:endParaRPr lang="en-US"/>
        </a:p>
      </dgm:t>
    </dgm:pt>
    <dgm:pt modelId="{CB40F55F-1569-4949-9CD9-C18111776080}" type="sibTrans" cxnId="{B691B9AA-5EA1-4A69-9DE1-BBC1F75F4582}">
      <dgm:prSet/>
      <dgm:spPr/>
      <dgm:t>
        <a:bodyPr/>
        <a:lstStyle/>
        <a:p>
          <a:endParaRPr lang="en-US"/>
        </a:p>
      </dgm:t>
    </dgm:pt>
    <dgm:pt modelId="{0DB9F349-313B-45FA-9314-44B7691F9F87}">
      <dgm:prSet/>
      <dgm:spPr/>
      <dgm:t>
        <a:bodyPr/>
        <a:lstStyle/>
        <a:p>
          <a:r>
            <a:rPr lang="en-US"/>
            <a:t>Previously, we employed the uniform sampling techniques for finding ray scattered directions. This ensures that our integrator could give the correct result (unbiased).</a:t>
          </a:r>
        </a:p>
      </dgm:t>
    </dgm:pt>
    <dgm:pt modelId="{B9F141CC-6602-4423-BACB-3330ABA0809A}" type="parTrans" cxnId="{6AC93D9E-68EE-4645-85B9-3ABACF10D270}">
      <dgm:prSet/>
      <dgm:spPr/>
      <dgm:t>
        <a:bodyPr/>
        <a:lstStyle/>
        <a:p>
          <a:endParaRPr lang="en-US"/>
        </a:p>
      </dgm:t>
    </dgm:pt>
    <dgm:pt modelId="{C7225F5C-A628-45C8-A550-A96332B63CA4}" type="sibTrans" cxnId="{6AC93D9E-68EE-4645-85B9-3ABACF10D270}">
      <dgm:prSet/>
      <dgm:spPr/>
      <dgm:t>
        <a:bodyPr/>
        <a:lstStyle/>
        <a:p>
          <a:endParaRPr lang="en-US"/>
        </a:p>
      </dgm:t>
    </dgm:pt>
    <dgm:pt modelId="{23C7A85F-C602-4C87-8554-8E353BDB001E}">
      <dgm:prSet/>
      <dgm:spPr/>
      <dgm:t>
        <a:bodyPr/>
        <a:lstStyle/>
        <a:p>
          <a:r>
            <a:rPr lang="en-US"/>
            <a:t>The uniform sampling sacrifices the computational power with the unbiased result.</a:t>
          </a:r>
        </a:p>
      </dgm:t>
    </dgm:pt>
    <dgm:pt modelId="{C541A71F-E8C8-4361-91E8-C3D6FB8E8742}" type="parTrans" cxnId="{A142B8E5-CAE9-4387-BBBB-C7A3BD89EB4E}">
      <dgm:prSet/>
      <dgm:spPr/>
      <dgm:t>
        <a:bodyPr/>
        <a:lstStyle/>
        <a:p>
          <a:endParaRPr lang="en-US"/>
        </a:p>
      </dgm:t>
    </dgm:pt>
    <dgm:pt modelId="{6CA3DA72-4EAE-4A72-9F83-8DB2D7525720}" type="sibTrans" cxnId="{A142B8E5-CAE9-4387-BBBB-C7A3BD89EB4E}">
      <dgm:prSet/>
      <dgm:spPr/>
      <dgm:t>
        <a:bodyPr/>
        <a:lstStyle/>
        <a:p>
          <a:endParaRPr lang="en-US"/>
        </a:p>
      </dgm:t>
    </dgm:pt>
    <dgm:pt modelId="{325183D5-9C59-4C71-BE3D-859AC30139F9}" type="pres">
      <dgm:prSet presAssocID="{8694EEB1-3AF2-4D14-8F99-6D7F501453D5}" presName="hierChild1" presStyleCnt="0">
        <dgm:presLayoutVars>
          <dgm:chPref val="1"/>
          <dgm:dir/>
          <dgm:animOne val="branch"/>
          <dgm:animLvl val="lvl"/>
          <dgm:resizeHandles/>
        </dgm:presLayoutVars>
      </dgm:prSet>
      <dgm:spPr/>
    </dgm:pt>
    <dgm:pt modelId="{99C4953D-B9AD-4B27-AA48-3A38CB67C077}" type="pres">
      <dgm:prSet presAssocID="{3123CF2F-3588-4B31-92F8-3F7CBA7CDFB3}" presName="hierRoot1" presStyleCnt="0"/>
      <dgm:spPr/>
    </dgm:pt>
    <dgm:pt modelId="{68527225-39AD-43E5-9A2A-08F6CDB4B515}" type="pres">
      <dgm:prSet presAssocID="{3123CF2F-3588-4B31-92F8-3F7CBA7CDFB3}" presName="composite" presStyleCnt="0"/>
      <dgm:spPr/>
    </dgm:pt>
    <dgm:pt modelId="{6AF8206F-9E17-4C50-A708-A0293943F501}" type="pres">
      <dgm:prSet presAssocID="{3123CF2F-3588-4B31-92F8-3F7CBA7CDFB3}" presName="background" presStyleLbl="node0" presStyleIdx="0" presStyleCnt="3"/>
      <dgm:spPr/>
    </dgm:pt>
    <dgm:pt modelId="{5749AC8D-5008-4C53-A3F4-F286F0CDC712}" type="pres">
      <dgm:prSet presAssocID="{3123CF2F-3588-4B31-92F8-3F7CBA7CDFB3}" presName="text" presStyleLbl="fgAcc0" presStyleIdx="0" presStyleCnt="3">
        <dgm:presLayoutVars>
          <dgm:chPref val="3"/>
        </dgm:presLayoutVars>
      </dgm:prSet>
      <dgm:spPr/>
    </dgm:pt>
    <dgm:pt modelId="{9F2B23FA-A3C7-4AF0-85BC-B1161B26D3B0}" type="pres">
      <dgm:prSet presAssocID="{3123CF2F-3588-4B31-92F8-3F7CBA7CDFB3}" presName="hierChild2" presStyleCnt="0"/>
      <dgm:spPr/>
    </dgm:pt>
    <dgm:pt modelId="{E5101AC1-5B95-423F-96CB-2971F364551E}" type="pres">
      <dgm:prSet presAssocID="{0DB9F349-313B-45FA-9314-44B7691F9F87}" presName="hierRoot1" presStyleCnt="0"/>
      <dgm:spPr/>
    </dgm:pt>
    <dgm:pt modelId="{8C1B96BD-FFAA-48D4-AB46-8A2758AFE14E}" type="pres">
      <dgm:prSet presAssocID="{0DB9F349-313B-45FA-9314-44B7691F9F87}" presName="composite" presStyleCnt="0"/>
      <dgm:spPr/>
    </dgm:pt>
    <dgm:pt modelId="{5568CF56-3772-4052-B0B6-4CB544BAB542}" type="pres">
      <dgm:prSet presAssocID="{0DB9F349-313B-45FA-9314-44B7691F9F87}" presName="background" presStyleLbl="node0" presStyleIdx="1" presStyleCnt="3"/>
      <dgm:spPr/>
    </dgm:pt>
    <dgm:pt modelId="{EFFC984C-7793-4BBC-AAE9-0D2F8C3574F8}" type="pres">
      <dgm:prSet presAssocID="{0DB9F349-313B-45FA-9314-44B7691F9F87}" presName="text" presStyleLbl="fgAcc0" presStyleIdx="1" presStyleCnt="3">
        <dgm:presLayoutVars>
          <dgm:chPref val="3"/>
        </dgm:presLayoutVars>
      </dgm:prSet>
      <dgm:spPr/>
    </dgm:pt>
    <dgm:pt modelId="{3A8E7521-63DC-4E06-B11D-E43FD8FB5F86}" type="pres">
      <dgm:prSet presAssocID="{0DB9F349-313B-45FA-9314-44B7691F9F87}" presName="hierChild2" presStyleCnt="0"/>
      <dgm:spPr/>
    </dgm:pt>
    <dgm:pt modelId="{37C26E43-9FE9-4E73-8A98-36BB6E56CE8B}" type="pres">
      <dgm:prSet presAssocID="{23C7A85F-C602-4C87-8554-8E353BDB001E}" presName="hierRoot1" presStyleCnt="0"/>
      <dgm:spPr/>
    </dgm:pt>
    <dgm:pt modelId="{560D6AC9-0749-449C-97CC-AE9ECF3914AC}" type="pres">
      <dgm:prSet presAssocID="{23C7A85F-C602-4C87-8554-8E353BDB001E}" presName="composite" presStyleCnt="0"/>
      <dgm:spPr/>
    </dgm:pt>
    <dgm:pt modelId="{96AEB34A-1EE6-4FEB-99BA-239F7B7CF164}" type="pres">
      <dgm:prSet presAssocID="{23C7A85F-C602-4C87-8554-8E353BDB001E}" presName="background" presStyleLbl="node0" presStyleIdx="2" presStyleCnt="3"/>
      <dgm:spPr/>
    </dgm:pt>
    <dgm:pt modelId="{2C0F63F8-60DD-4B0D-827D-116DBB4A692E}" type="pres">
      <dgm:prSet presAssocID="{23C7A85F-C602-4C87-8554-8E353BDB001E}" presName="text" presStyleLbl="fgAcc0" presStyleIdx="2" presStyleCnt="3">
        <dgm:presLayoutVars>
          <dgm:chPref val="3"/>
        </dgm:presLayoutVars>
      </dgm:prSet>
      <dgm:spPr/>
    </dgm:pt>
    <dgm:pt modelId="{D66E44B4-D531-4329-8C3D-7B56E81FEF97}" type="pres">
      <dgm:prSet presAssocID="{23C7A85F-C602-4C87-8554-8E353BDB001E}" presName="hierChild2" presStyleCnt="0"/>
      <dgm:spPr/>
    </dgm:pt>
  </dgm:ptLst>
  <dgm:cxnLst>
    <dgm:cxn modelId="{71DC452C-5762-4FAC-8511-BE34D2B9E616}" type="presOf" srcId="{3123CF2F-3588-4B31-92F8-3F7CBA7CDFB3}" destId="{5749AC8D-5008-4C53-A3F4-F286F0CDC712}" srcOrd="0" destOrd="0" presId="urn:microsoft.com/office/officeart/2005/8/layout/hierarchy1"/>
    <dgm:cxn modelId="{436F4F48-ED02-4720-AFF4-6A0EC6D3CB95}" type="presOf" srcId="{0DB9F349-313B-45FA-9314-44B7691F9F87}" destId="{EFFC984C-7793-4BBC-AAE9-0D2F8C3574F8}" srcOrd="0" destOrd="0" presId="urn:microsoft.com/office/officeart/2005/8/layout/hierarchy1"/>
    <dgm:cxn modelId="{B797B47E-51DD-4FFE-8CBE-F93523F9DF8B}" type="presOf" srcId="{23C7A85F-C602-4C87-8554-8E353BDB001E}" destId="{2C0F63F8-60DD-4B0D-827D-116DBB4A692E}" srcOrd="0" destOrd="0" presId="urn:microsoft.com/office/officeart/2005/8/layout/hierarchy1"/>
    <dgm:cxn modelId="{6AC93D9E-68EE-4645-85B9-3ABACF10D270}" srcId="{8694EEB1-3AF2-4D14-8F99-6D7F501453D5}" destId="{0DB9F349-313B-45FA-9314-44B7691F9F87}" srcOrd="1" destOrd="0" parTransId="{B9F141CC-6602-4423-BACB-3330ABA0809A}" sibTransId="{C7225F5C-A628-45C8-A550-A96332B63CA4}"/>
    <dgm:cxn modelId="{B691B9AA-5EA1-4A69-9DE1-BBC1F75F4582}" srcId="{8694EEB1-3AF2-4D14-8F99-6D7F501453D5}" destId="{3123CF2F-3588-4B31-92F8-3F7CBA7CDFB3}" srcOrd="0" destOrd="0" parTransId="{8F357A6B-4BEF-41FF-8DE6-48B2FE5A292A}" sibTransId="{CB40F55F-1569-4949-9CD9-C18111776080}"/>
    <dgm:cxn modelId="{528ADDC2-13CF-4A44-AD53-F8B278C51ED3}" type="presOf" srcId="{8694EEB1-3AF2-4D14-8F99-6D7F501453D5}" destId="{325183D5-9C59-4C71-BE3D-859AC30139F9}" srcOrd="0" destOrd="0" presId="urn:microsoft.com/office/officeart/2005/8/layout/hierarchy1"/>
    <dgm:cxn modelId="{A142B8E5-CAE9-4387-BBBB-C7A3BD89EB4E}" srcId="{8694EEB1-3AF2-4D14-8F99-6D7F501453D5}" destId="{23C7A85F-C602-4C87-8554-8E353BDB001E}" srcOrd="2" destOrd="0" parTransId="{C541A71F-E8C8-4361-91E8-C3D6FB8E8742}" sibTransId="{6CA3DA72-4EAE-4A72-9F83-8DB2D7525720}"/>
    <dgm:cxn modelId="{45636E97-C633-414C-857F-9DCE0AA79AB2}" type="presParOf" srcId="{325183D5-9C59-4C71-BE3D-859AC30139F9}" destId="{99C4953D-B9AD-4B27-AA48-3A38CB67C077}" srcOrd="0" destOrd="0" presId="urn:microsoft.com/office/officeart/2005/8/layout/hierarchy1"/>
    <dgm:cxn modelId="{8E05A0BD-C216-4453-9EEE-A03DB259BFA5}" type="presParOf" srcId="{99C4953D-B9AD-4B27-AA48-3A38CB67C077}" destId="{68527225-39AD-43E5-9A2A-08F6CDB4B515}" srcOrd="0" destOrd="0" presId="urn:microsoft.com/office/officeart/2005/8/layout/hierarchy1"/>
    <dgm:cxn modelId="{09F88808-E2AA-4573-991D-AEF2443ACC80}" type="presParOf" srcId="{68527225-39AD-43E5-9A2A-08F6CDB4B515}" destId="{6AF8206F-9E17-4C50-A708-A0293943F501}" srcOrd="0" destOrd="0" presId="urn:microsoft.com/office/officeart/2005/8/layout/hierarchy1"/>
    <dgm:cxn modelId="{21867FCE-FE42-4180-BF77-06643863EA9C}" type="presParOf" srcId="{68527225-39AD-43E5-9A2A-08F6CDB4B515}" destId="{5749AC8D-5008-4C53-A3F4-F286F0CDC712}" srcOrd="1" destOrd="0" presId="urn:microsoft.com/office/officeart/2005/8/layout/hierarchy1"/>
    <dgm:cxn modelId="{2AC72435-967B-4039-8EB8-5019EC553147}" type="presParOf" srcId="{99C4953D-B9AD-4B27-AA48-3A38CB67C077}" destId="{9F2B23FA-A3C7-4AF0-85BC-B1161B26D3B0}" srcOrd="1" destOrd="0" presId="urn:microsoft.com/office/officeart/2005/8/layout/hierarchy1"/>
    <dgm:cxn modelId="{D62FDE72-9549-4621-82B4-76881F70A27C}" type="presParOf" srcId="{325183D5-9C59-4C71-BE3D-859AC30139F9}" destId="{E5101AC1-5B95-423F-96CB-2971F364551E}" srcOrd="1" destOrd="0" presId="urn:microsoft.com/office/officeart/2005/8/layout/hierarchy1"/>
    <dgm:cxn modelId="{4A6868D6-81F0-448B-911E-4A26B9272AB6}" type="presParOf" srcId="{E5101AC1-5B95-423F-96CB-2971F364551E}" destId="{8C1B96BD-FFAA-48D4-AB46-8A2758AFE14E}" srcOrd="0" destOrd="0" presId="urn:microsoft.com/office/officeart/2005/8/layout/hierarchy1"/>
    <dgm:cxn modelId="{34066C6F-2594-4327-AECC-926B15918A60}" type="presParOf" srcId="{8C1B96BD-FFAA-48D4-AB46-8A2758AFE14E}" destId="{5568CF56-3772-4052-B0B6-4CB544BAB542}" srcOrd="0" destOrd="0" presId="urn:microsoft.com/office/officeart/2005/8/layout/hierarchy1"/>
    <dgm:cxn modelId="{831C66E2-37A2-462F-B239-2172CA374236}" type="presParOf" srcId="{8C1B96BD-FFAA-48D4-AB46-8A2758AFE14E}" destId="{EFFC984C-7793-4BBC-AAE9-0D2F8C3574F8}" srcOrd="1" destOrd="0" presId="urn:microsoft.com/office/officeart/2005/8/layout/hierarchy1"/>
    <dgm:cxn modelId="{4EE78B1C-A78A-4062-8D4C-5718AE2DE903}" type="presParOf" srcId="{E5101AC1-5B95-423F-96CB-2971F364551E}" destId="{3A8E7521-63DC-4E06-B11D-E43FD8FB5F86}" srcOrd="1" destOrd="0" presId="urn:microsoft.com/office/officeart/2005/8/layout/hierarchy1"/>
    <dgm:cxn modelId="{54CA7F0F-5EAE-42EF-B3A3-EEA2374E1830}" type="presParOf" srcId="{325183D5-9C59-4C71-BE3D-859AC30139F9}" destId="{37C26E43-9FE9-4E73-8A98-36BB6E56CE8B}" srcOrd="2" destOrd="0" presId="urn:microsoft.com/office/officeart/2005/8/layout/hierarchy1"/>
    <dgm:cxn modelId="{4C157C28-84F1-4B68-99AA-403D0A9D15A9}" type="presParOf" srcId="{37C26E43-9FE9-4E73-8A98-36BB6E56CE8B}" destId="{560D6AC9-0749-449C-97CC-AE9ECF3914AC}" srcOrd="0" destOrd="0" presId="urn:microsoft.com/office/officeart/2005/8/layout/hierarchy1"/>
    <dgm:cxn modelId="{F8497067-6059-4F3E-8D98-2BDAF77B3A06}" type="presParOf" srcId="{560D6AC9-0749-449C-97CC-AE9ECF3914AC}" destId="{96AEB34A-1EE6-4FEB-99BA-239F7B7CF164}" srcOrd="0" destOrd="0" presId="urn:microsoft.com/office/officeart/2005/8/layout/hierarchy1"/>
    <dgm:cxn modelId="{544F1FDC-6917-4B69-9D05-6C69F0CDE332}" type="presParOf" srcId="{560D6AC9-0749-449C-97CC-AE9ECF3914AC}" destId="{2C0F63F8-60DD-4B0D-827D-116DBB4A692E}" srcOrd="1" destOrd="0" presId="urn:microsoft.com/office/officeart/2005/8/layout/hierarchy1"/>
    <dgm:cxn modelId="{8CE594E6-A3BD-4849-82F0-A6BCFDD62C6E}" type="presParOf" srcId="{37C26E43-9FE9-4E73-8A98-36BB6E56CE8B}" destId="{D66E44B4-D531-4329-8C3D-7B56E81FEF9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6CE069-24E5-47C3-AE34-31E5DB53138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7B9D099-1544-441A-89A3-B92838A49B60}">
      <dgm:prSet/>
      <dgm:spPr/>
      <dgm:t>
        <a:bodyPr/>
        <a:lstStyle/>
        <a:p>
          <a:r>
            <a:rPr lang="en-US"/>
            <a:t>Stratified sampling</a:t>
          </a:r>
        </a:p>
      </dgm:t>
    </dgm:pt>
    <dgm:pt modelId="{8F7E246A-957B-422B-8037-591BAF007D7D}" type="parTrans" cxnId="{6AEBF6C8-2060-47AC-B561-72A423415983}">
      <dgm:prSet/>
      <dgm:spPr/>
      <dgm:t>
        <a:bodyPr/>
        <a:lstStyle/>
        <a:p>
          <a:endParaRPr lang="en-US"/>
        </a:p>
      </dgm:t>
    </dgm:pt>
    <dgm:pt modelId="{35D22BC0-2B51-4C97-BA36-7D0ACAC48187}" type="sibTrans" cxnId="{6AEBF6C8-2060-47AC-B561-72A423415983}">
      <dgm:prSet/>
      <dgm:spPr/>
      <dgm:t>
        <a:bodyPr/>
        <a:lstStyle/>
        <a:p>
          <a:endParaRPr lang="en-US"/>
        </a:p>
      </dgm:t>
    </dgm:pt>
    <dgm:pt modelId="{637A9EB9-031F-4596-8B37-A817F4916B7F}">
      <dgm:prSet/>
      <dgm:spPr/>
      <dgm:t>
        <a:bodyPr/>
        <a:lstStyle/>
        <a:p>
          <a:r>
            <a:rPr lang="en-US"/>
            <a:t>Quasi Monte Carlo</a:t>
          </a:r>
        </a:p>
      </dgm:t>
    </dgm:pt>
    <dgm:pt modelId="{63FFD9EF-CAD2-4F8F-9D69-EAE76C82B6C6}" type="parTrans" cxnId="{E6E35CED-1A98-484F-B898-23921DD447E1}">
      <dgm:prSet/>
      <dgm:spPr/>
      <dgm:t>
        <a:bodyPr/>
        <a:lstStyle/>
        <a:p>
          <a:endParaRPr lang="en-US"/>
        </a:p>
      </dgm:t>
    </dgm:pt>
    <dgm:pt modelId="{2BB21756-F705-4D10-9220-B39B16EDD882}" type="sibTrans" cxnId="{E6E35CED-1A98-484F-B898-23921DD447E1}">
      <dgm:prSet/>
      <dgm:spPr/>
      <dgm:t>
        <a:bodyPr/>
        <a:lstStyle/>
        <a:p>
          <a:endParaRPr lang="en-US"/>
        </a:p>
      </dgm:t>
    </dgm:pt>
    <dgm:pt modelId="{CD955A3F-51FD-4340-A11F-774DCE160085}" type="pres">
      <dgm:prSet presAssocID="{336CE069-24E5-47C3-AE34-31E5DB531382}" presName="hierChild1" presStyleCnt="0">
        <dgm:presLayoutVars>
          <dgm:chPref val="1"/>
          <dgm:dir/>
          <dgm:animOne val="branch"/>
          <dgm:animLvl val="lvl"/>
          <dgm:resizeHandles/>
        </dgm:presLayoutVars>
      </dgm:prSet>
      <dgm:spPr/>
    </dgm:pt>
    <dgm:pt modelId="{EB2283DE-4CFB-4AA7-AA3B-49762785B8F7}" type="pres">
      <dgm:prSet presAssocID="{B7B9D099-1544-441A-89A3-B92838A49B60}" presName="hierRoot1" presStyleCnt="0"/>
      <dgm:spPr/>
    </dgm:pt>
    <dgm:pt modelId="{C17CD5A5-0765-43B2-8EDC-497E87F3565E}" type="pres">
      <dgm:prSet presAssocID="{B7B9D099-1544-441A-89A3-B92838A49B60}" presName="composite" presStyleCnt="0"/>
      <dgm:spPr/>
    </dgm:pt>
    <dgm:pt modelId="{410BF670-0796-4124-9128-6C0F514661B7}" type="pres">
      <dgm:prSet presAssocID="{B7B9D099-1544-441A-89A3-B92838A49B60}" presName="background" presStyleLbl="node0" presStyleIdx="0" presStyleCnt="2"/>
      <dgm:spPr/>
    </dgm:pt>
    <dgm:pt modelId="{5674E68B-A947-4651-9723-3976D7DAE09E}" type="pres">
      <dgm:prSet presAssocID="{B7B9D099-1544-441A-89A3-B92838A49B60}" presName="text" presStyleLbl="fgAcc0" presStyleIdx="0" presStyleCnt="2">
        <dgm:presLayoutVars>
          <dgm:chPref val="3"/>
        </dgm:presLayoutVars>
      </dgm:prSet>
      <dgm:spPr/>
    </dgm:pt>
    <dgm:pt modelId="{C5B9F43A-8821-47E1-BF68-8FFF78409F64}" type="pres">
      <dgm:prSet presAssocID="{B7B9D099-1544-441A-89A3-B92838A49B60}" presName="hierChild2" presStyleCnt="0"/>
      <dgm:spPr/>
    </dgm:pt>
    <dgm:pt modelId="{ABEBD51E-F9A5-408A-91BD-F024A93D00B7}" type="pres">
      <dgm:prSet presAssocID="{637A9EB9-031F-4596-8B37-A817F4916B7F}" presName="hierRoot1" presStyleCnt="0"/>
      <dgm:spPr/>
    </dgm:pt>
    <dgm:pt modelId="{2AD50954-5200-4AC0-9669-4226DCF3DAB1}" type="pres">
      <dgm:prSet presAssocID="{637A9EB9-031F-4596-8B37-A817F4916B7F}" presName="composite" presStyleCnt="0"/>
      <dgm:spPr/>
    </dgm:pt>
    <dgm:pt modelId="{D54009E1-25A1-47A4-BAB5-8C8A35F645F2}" type="pres">
      <dgm:prSet presAssocID="{637A9EB9-031F-4596-8B37-A817F4916B7F}" presName="background" presStyleLbl="node0" presStyleIdx="1" presStyleCnt="2"/>
      <dgm:spPr/>
    </dgm:pt>
    <dgm:pt modelId="{8A3C0192-1E56-4464-A839-6D76B19DF83F}" type="pres">
      <dgm:prSet presAssocID="{637A9EB9-031F-4596-8B37-A817F4916B7F}" presName="text" presStyleLbl="fgAcc0" presStyleIdx="1" presStyleCnt="2">
        <dgm:presLayoutVars>
          <dgm:chPref val="3"/>
        </dgm:presLayoutVars>
      </dgm:prSet>
      <dgm:spPr/>
    </dgm:pt>
    <dgm:pt modelId="{E64FACE3-E078-4306-9D4D-2FEFD8A84F5E}" type="pres">
      <dgm:prSet presAssocID="{637A9EB9-031F-4596-8B37-A817F4916B7F}" presName="hierChild2" presStyleCnt="0"/>
      <dgm:spPr/>
    </dgm:pt>
  </dgm:ptLst>
  <dgm:cxnLst>
    <dgm:cxn modelId="{33328C92-6A87-454D-BC26-165475D4335C}" type="presOf" srcId="{336CE069-24E5-47C3-AE34-31E5DB531382}" destId="{CD955A3F-51FD-4340-A11F-774DCE160085}" srcOrd="0" destOrd="0" presId="urn:microsoft.com/office/officeart/2005/8/layout/hierarchy1"/>
    <dgm:cxn modelId="{9C892E93-003E-4014-8ABE-C0EAD856052F}" type="presOf" srcId="{B7B9D099-1544-441A-89A3-B92838A49B60}" destId="{5674E68B-A947-4651-9723-3976D7DAE09E}" srcOrd="0" destOrd="0" presId="urn:microsoft.com/office/officeart/2005/8/layout/hierarchy1"/>
    <dgm:cxn modelId="{DE9B8497-CAB0-4C1B-BC8F-2DFD2D3ABF8D}" type="presOf" srcId="{637A9EB9-031F-4596-8B37-A817F4916B7F}" destId="{8A3C0192-1E56-4464-A839-6D76B19DF83F}" srcOrd="0" destOrd="0" presId="urn:microsoft.com/office/officeart/2005/8/layout/hierarchy1"/>
    <dgm:cxn modelId="{6AEBF6C8-2060-47AC-B561-72A423415983}" srcId="{336CE069-24E5-47C3-AE34-31E5DB531382}" destId="{B7B9D099-1544-441A-89A3-B92838A49B60}" srcOrd="0" destOrd="0" parTransId="{8F7E246A-957B-422B-8037-591BAF007D7D}" sibTransId="{35D22BC0-2B51-4C97-BA36-7D0ACAC48187}"/>
    <dgm:cxn modelId="{E6E35CED-1A98-484F-B898-23921DD447E1}" srcId="{336CE069-24E5-47C3-AE34-31E5DB531382}" destId="{637A9EB9-031F-4596-8B37-A817F4916B7F}" srcOrd="1" destOrd="0" parTransId="{63FFD9EF-CAD2-4F8F-9D69-EAE76C82B6C6}" sibTransId="{2BB21756-F705-4D10-9220-B39B16EDD882}"/>
    <dgm:cxn modelId="{DD8151C8-6731-480E-BA93-8EAE5B6ED759}" type="presParOf" srcId="{CD955A3F-51FD-4340-A11F-774DCE160085}" destId="{EB2283DE-4CFB-4AA7-AA3B-49762785B8F7}" srcOrd="0" destOrd="0" presId="urn:microsoft.com/office/officeart/2005/8/layout/hierarchy1"/>
    <dgm:cxn modelId="{C2A0C08A-FCE2-4E83-9E49-75CF136CE171}" type="presParOf" srcId="{EB2283DE-4CFB-4AA7-AA3B-49762785B8F7}" destId="{C17CD5A5-0765-43B2-8EDC-497E87F3565E}" srcOrd="0" destOrd="0" presId="urn:microsoft.com/office/officeart/2005/8/layout/hierarchy1"/>
    <dgm:cxn modelId="{E07F34B8-6063-4A2F-BB76-388F8BA31628}" type="presParOf" srcId="{C17CD5A5-0765-43B2-8EDC-497E87F3565E}" destId="{410BF670-0796-4124-9128-6C0F514661B7}" srcOrd="0" destOrd="0" presId="urn:microsoft.com/office/officeart/2005/8/layout/hierarchy1"/>
    <dgm:cxn modelId="{A544432A-23CB-4D85-A019-B1B2B2DA121C}" type="presParOf" srcId="{C17CD5A5-0765-43B2-8EDC-497E87F3565E}" destId="{5674E68B-A947-4651-9723-3976D7DAE09E}" srcOrd="1" destOrd="0" presId="urn:microsoft.com/office/officeart/2005/8/layout/hierarchy1"/>
    <dgm:cxn modelId="{720FC50D-2213-491F-A184-D7B3866525F5}" type="presParOf" srcId="{EB2283DE-4CFB-4AA7-AA3B-49762785B8F7}" destId="{C5B9F43A-8821-47E1-BF68-8FFF78409F64}" srcOrd="1" destOrd="0" presId="urn:microsoft.com/office/officeart/2005/8/layout/hierarchy1"/>
    <dgm:cxn modelId="{597848FC-C1BD-4437-A81D-2C9CAC061DB4}" type="presParOf" srcId="{CD955A3F-51FD-4340-A11F-774DCE160085}" destId="{ABEBD51E-F9A5-408A-91BD-F024A93D00B7}" srcOrd="1" destOrd="0" presId="urn:microsoft.com/office/officeart/2005/8/layout/hierarchy1"/>
    <dgm:cxn modelId="{2DF656D3-883D-4B74-B201-5D7FC1E91CB0}" type="presParOf" srcId="{ABEBD51E-F9A5-408A-91BD-F024A93D00B7}" destId="{2AD50954-5200-4AC0-9669-4226DCF3DAB1}" srcOrd="0" destOrd="0" presId="urn:microsoft.com/office/officeart/2005/8/layout/hierarchy1"/>
    <dgm:cxn modelId="{AADC6F67-F35D-4028-A021-1959D16B7CA3}" type="presParOf" srcId="{2AD50954-5200-4AC0-9669-4226DCF3DAB1}" destId="{D54009E1-25A1-47A4-BAB5-8C8A35F645F2}" srcOrd="0" destOrd="0" presId="urn:microsoft.com/office/officeart/2005/8/layout/hierarchy1"/>
    <dgm:cxn modelId="{F28A6E00-79AC-4892-B880-36396A363929}" type="presParOf" srcId="{2AD50954-5200-4AC0-9669-4226DCF3DAB1}" destId="{8A3C0192-1E56-4464-A839-6D76B19DF83F}" srcOrd="1" destOrd="0" presId="urn:microsoft.com/office/officeart/2005/8/layout/hierarchy1"/>
    <dgm:cxn modelId="{114E549E-03F6-47F2-A1BB-376D110EC4CD}" type="presParOf" srcId="{ABEBD51E-F9A5-408A-91BD-F024A93D00B7}" destId="{E64FACE3-E078-4306-9D4D-2FEFD8A84F5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7BF92F-3840-4009-AE0C-A71954EC46E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6C551B13-C794-4ED6-A4EA-C2497225ADDC}">
      <dgm:prSet/>
      <dgm:spPr/>
      <dgm:t>
        <a:bodyPr/>
        <a:lstStyle/>
        <a:p>
          <a:r>
            <a:rPr lang="en-US" dirty="0"/>
            <a:t>Direct light sampling</a:t>
          </a:r>
        </a:p>
      </dgm:t>
    </dgm:pt>
    <dgm:pt modelId="{F3F55A42-6E65-4F42-BC02-327353751EB4}" type="parTrans" cxnId="{14263CED-A755-4C79-82FB-E4F26FF1A784}">
      <dgm:prSet/>
      <dgm:spPr/>
      <dgm:t>
        <a:bodyPr/>
        <a:lstStyle/>
        <a:p>
          <a:endParaRPr lang="en-US"/>
        </a:p>
      </dgm:t>
    </dgm:pt>
    <dgm:pt modelId="{2EE41707-DE8E-4A90-AAE2-4F13844E8201}" type="sibTrans" cxnId="{14263CED-A755-4C79-82FB-E4F26FF1A784}">
      <dgm:prSet/>
      <dgm:spPr/>
      <dgm:t>
        <a:bodyPr/>
        <a:lstStyle/>
        <a:p>
          <a:endParaRPr lang="en-US"/>
        </a:p>
      </dgm:t>
    </dgm:pt>
    <dgm:pt modelId="{48263D54-7801-482B-B843-599DFC31353B}">
      <dgm:prSet/>
      <dgm:spPr/>
      <dgm:t>
        <a:bodyPr/>
        <a:lstStyle/>
        <a:p>
          <a:r>
            <a:rPr lang="en-US"/>
            <a:t>Avoid computational overhead for auxiliary paths (scattered directions).</a:t>
          </a:r>
        </a:p>
      </dgm:t>
    </dgm:pt>
    <dgm:pt modelId="{96795F67-CE05-43FE-B1D5-7FA299D16728}" type="parTrans" cxnId="{E5E33469-1A4C-4729-A65E-6B41F371D511}">
      <dgm:prSet/>
      <dgm:spPr/>
      <dgm:t>
        <a:bodyPr/>
        <a:lstStyle/>
        <a:p>
          <a:endParaRPr lang="en-US"/>
        </a:p>
      </dgm:t>
    </dgm:pt>
    <dgm:pt modelId="{E2199561-5C56-4BF9-84FA-80811D97080D}" type="sibTrans" cxnId="{E5E33469-1A4C-4729-A65E-6B41F371D511}">
      <dgm:prSet/>
      <dgm:spPr/>
      <dgm:t>
        <a:bodyPr/>
        <a:lstStyle/>
        <a:p>
          <a:endParaRPr lang="en-US"/>
        </a:p>
      </dgm:t>
    </dgm:pt>
    <dgm:pt modelId="{98073DE6-78F6-41F2-A253-FE53B4BD7BE4}">
      <dgm:prSet/>
      <dgm:spPr/>
      <dgm:t>
        <a:bodyPr/>
        <a:lstStyle/>
        <a:p>
          <a:r>
            <a:rPr lang="en-US"/>
            <a:t>Ease of implementation.</a:t>
          </a:r>
        </a:p>
      </dgm:t>
    </dgm:pt>
    <dgm:pt modelId="{8DEDA212-06F4-4AEE-9455-757057B22320}" type="parTrans" cxnId="{CDDA062D-62D0-476A-BF8A-347F3EC57708}">
      <dgm:prSet/>
      <dgm:spPr/>
      <dgm:t>
        <a:bodyPr/>
        <a:lstStyle/>
        <a:p>
          <a:endParaRPr lang="en-US"/>
        </a:p>
      </dgm:t>
    </dgm:pt>
    <dgm:pt modelId="{07514222-3933-4BF6-A5CA-96455B86924A}" type="sibTrans" cxnId="{CDDA062D-62D0-476A-BF8A-347F3EC57708}">
      <dgm:prSet/>
      <dgm:spPr/>
      <dgm:t>
        <a:bodyPr/>
        <a:lstStyle/>
        <a:p>
          <a:endParaRPr lang="en-US"/>
        </a:p>
      </dgm:t>
    </dgm:pt>
    <dgm:pt modelId="{626323F2-B362-4BCC-B9A9-A9EF0E43EF83}">
      <dgm:prSet/>
      <dgm:spPr/>
      <dgm:t>
        <a:bodyPr/>
        <a:lstStyle/>
        <a:p>
          <a:r>
            <a:rPr lang="en-US"/>
            <a:t>Point light</a:t>
          </a:r>
        </a:p>
      </dgm:t>
    </dgm:pt>
    <dgm:pt modelId="{E14205C8-DA12-4EFB-8970-81B521D2D742}" type="parTrans" cxnId="{C15A57C9-1186-480F-B829-9956FC3F8814}">
      <dgm:prSet/>
      <dgm:spPr/>
      <dgm:t>
        <a:bodyPr/>
        <a:lstStyle/>
        <a:p>
          <a:endParaRPr lang="en-US"/>
        </a:p>
      </dgm:t>
    </dgm:pt>
    <dgm:pt modelId="{F985CD17-8313-49A3-B111-C5A5B21781EC}" type="sibTrans" cxnId="{C15A57C9-1186-480F-B829-9956FC3F8814}">
      <dgm:prSet/>
      <dgm:spPr/>
      <dgm:t>
        <a:bodyPr/>
        <a:lstStyle/>
        <a:p>
          <a:endParaRPr lang="en-US"/>
        </a:p>
      </dgm:t>
    </dgm:pt>
    <dgm:pt modelId="{384BE863-C7E7-488C-852C-B1E17B6F9358}">
      <dgm:prSet/>
      <dgm:spPr/>
      <dgm:t>
        <a:bodyPr/>
        <a:lstStyle/>
        <a:p>
          <a:r>
            <a:rPr lang="en-US"/>
            <a:t>It is a delta distribution in which sampling problem is trivial.</a:t>
          </a:r>
        </a:p>
      </dgm:t>
    </dgm:pt>
    <dgm:pt modelId="{F2B8427E-A239-4224-B62F-E7B9503E04CD}" type="parTrans" cxnId="{53CD982A-7BCF-42B5-889F-C044329EB63F}">
      <dgm:prSet/>
      <dgm:spPr/>
      <dgm:t>
        <a:bodyPr/>
        <a:lstStyle/>
        <a:p>
          <a:endParaRPr lang="en-US"/>
        </a:p>
      </dgm:t>
    </dgm:pt>
    <dgm:pt modelId="{9E3F7E1B-C238-4F35-88A7-1C8763CAED23}" type="sibTrans" cxnId="{53CD982A-7BCF-42B5-889F-C044329EB63F}">
      <dgm:prSet/>
      <dgm:spPr/>
      <dgm:t>
        <a:bodyPr/>
        <a:lstStyle/>
        <a:p>
          <a:endParaRPr lang="en-US"/>
        </a:p>
      </dgm:t>
    </dgm:pt>
    <dgm:pt modelId="{33B0496A-41C4-4F48-ACED-2B6B5AB05F72}">
      <dgm:prSet/>
      <dgm:spPr/>
      <dgm:t>
        <a:bodyPr/>
        <a:lstStyle/>
        <a:p>
          <a:r>
            <a:rPr lang="en-US"/>
            <a:t>The PDF is 0 as there is no chance to sample other than only at the point.</a:t>
          </a:r>
        </a:p>
      </dgm:t>
    </dgm:pt>
    <dgm:pt modelId="{F7678BBE-4F21-4B0D-8614-58AE4503FC7D}" type="parTrans" cxnId="{12DF243D-BEC7-4569-9C6B-C340470FEE3C}">
      <dgm:prSet/>
      <dgm:spPr/>
      <dgm:t>
        <a:bodyPr/>
        <a:lstStyle/>
        <a:p>
          <a:endParaRPr lang="en-US"/>
        </a:p>
      </dgm:t>
    </dgm:pt>
    <dgm:pt modelId="{61B0A19D-CA64-47E3-8768-666AC2695760}" type="sibTrans" cxnId="{12DF243D-BEC7-4569-9C6B-C340470FEE3C}">
      <dgm:prSet/>
      <dgm:spPr/>
      <dgm:t>
        <a:bodyPr/>
        <a:lstStyle/>
        <a:p>
          <a:endParaRPr lang="en-US"/>
        </a:p>
      </dgm:t>
    </dgm:pt>
    <dgm:pt modelId="{8386B5DA-0965-421C-9781-7E5000F7D186}">
      <dgm:prSet/>
      <dgm:spPr/>
      <dgm:t>
        <a:bodyPr/>
        <a:lstStyle/>
        <a:p>
          <a:r>
            <a:rPr lang="en-US"/>
            <a:t>Other light shapes</a:t>
          </a:r>
        </a:p>
      </dgm:t>
    </dgm:pt>
    <dgm:pt modelId="{E4F04473-ED05-4CC3-9D75-4FC22473F8AD}" type="parTrans" cxnId="{739E84D7-E64C-4210-A0A8-E60CD20C94FA}">
      <dgm:prSet/>
      <dgm:spPr/>
      <dgm:t>
        <a:bodyPr/>
        <a:lstStyle/>
        <a:p>
          <a:endParaRPr lang="en-US"/>
        </a:p>
      </dgm:t>
    </dgm:pt>
    <dgm:pt modelId="{C4965F71-614D-43BB-9A5A-A78265658D28}" type="sibTrans" cxnId="{739E84D7-E64C-4210-A0A8-E60CD20C94FA}">
      <dgm:prSet/>
      <dgm:spPr/>
      <dgm:t>
        <a:bodyPr/>
        <a:lstStyle/>
        <a:p>
          <a:endParaRPr lang="en-US"/>
        </a:p>
      </dgm:t>
    </dgm:pt>
    <dgm:pt modelId="{8EEB907E-6E63-4257-A57F-D9846F079D87}">
      <dgm:prSet/>
      <dgm:spPr/>
      <dgm:t>
        <a:bodyPr/>
        <a:lstStyle/>
        <a:p>
          <a:r>
            <a:rPr lang="en-US"/>
            <a:t>Each shape requires its own PDF.</a:t>
          </a:r>
        </a:p>
      </dgm:t>
    </dgm:pt>
    <dgm:pt modelId="{283D6ABB-EA86-46A8-98E8-1D28203F1479}" type="parTrans" cxnId="{8DE08AE6-F80E-49B4-B32C-0F88D1BA2EA8}">
      <dgm:prSet/>
      <dgm:spPr/>
      <dgm:t>
        <a:bodyPr/>
        <a:lstStyle/>
        <a:p>
          <a:endParaRPr lang="en-US"/>
        </a:p>
      </dgm:t>
    </dgm:pt>
    <dgm:pt modelId="{D405A238-32F9-4CF1-B44E-8BC8B85A378E}" type="sibTrans" cxnId="{8DE08AE6-F80E-49B4-B32C-0F88D1BA2EA8}">
      <dgm:prSet/>
      <dgm:spPr/>
      <dgm:t>
        <a:bodyPr/>
        <a:lstStyle/>
        <a:p>
          <a:endParaRPr lang="en-US"/>
        </a:p>
      </dgm:t>
    </dgm:pt>
    <dgm:pt modelId="{8AF7CA1E-D372-44FE-BABE-6FCC3C002DB3}">
      <dgm:prSet/>
      <dgm:spPr/>
      <dgm:t>
        <a:bodyPr/>
        <a:lstStyle/>
        <a:p>
          <a:r>
            <a:rPr lang="en-US"/>
            <a:t>Quad</a:t>
          </a:r>
        </a:p>
      </dgm:t>
    </dgm:pt>
    <dgm:pt modelId="{3F0710F7-F450-431C-ABAD-4C2E0A084301}" type="parTrans" cxnId="{F68020A8-E235-4BFF-BE5B-C691A82F776A}">
      <dgm:prSet/>
      <dgm:spPr/>
      <dgm:t>
        <a:bodyPr/>
        <a:lstStyle/>
        <a:p>
          <a:endParaRPr lang="en-US"/>
        </a:p>
      </dgm:t>
    </dgm:pt>
    <dgm:pt modelId="{ADE00345-D56C-4E5B-883F-CCC1162D35D8}" type="sibTrans" cxnId="{F68020A8-E235-4BFF-BE5B-C691A82F776A}">
      <dgm:prSet/>
      <dgm:spPr/>
      <dgm:t>
        <a:bodyPr/>
        <a:lstStyle/>
        <a:p>
          <a:endParaRPr lang="en-US"/>
        </a:p>
      </dgm:t>
    </dgm:pt>
    <dgm:pt modelId="{39798101-E5A8-4E8A-A274-C099CE053D1A}">
      <dgm:prSet/>
      <dgm:spPr/>
      <dgm:t>
        <a:bodyPr/>
        <a:lstStyle/>
        <a:p>
          <a:r>
            <a:rPr lang="en-US"/>
            <a:t>Triangle</a:t>
          </a:r>
        </a:p>
      </dgm:t>
    </dgm:pt>
    <dgm:pt modelId="{EAF33A90-5C24-4191-89DB-E9C58DAE1832}" type="parTrans" cxnId="{A9B7EA86-C9BC-442C-AA4F-2E205B4234C1}">
      <dgm:prSet/>
      <dgm:spPr/>
      <dgm:t>
        <a:bodyPr/>
        <a:lstStyle/>
        <a:p>
          <a:endParaRPr lang="en-US"/>
        </a:p>
      </dgm:t>
    </dgm:pt>
    <dgm:pt modelId="{B1B6AB4D-F00A-4132-B978-E3B5BB7F236A}" type="sibTrans" cxnId="{A9B7EA86-C9BC-442C-AA4F-2E205B4234C1}">
      <dgm:prSet/>
      <dgm:spPr/>
      <dgm:t>
        <a:bodyPr/>
        <a:lstStyle/>
        <a:p>
          <a:endParaRPr lang="en-US"/>
        </a:p>
      </dgm:t>
    </dgm:pt>
    <dgm:pt modelId="{0E65CC3F-E3A6-459A-B7E5-1D8A80DAC05B}">
      <dgm:prSet/>
      <dgm:spPr/>
      <dgm:t>
        <a:bodyPr/>
        <a:lstStyle/>
        <a:p>
          <a:r>
            <a:rPr lang="en-US"/>
            <a:t>Sphere</a:t>
          </a:r>
        </a:p>
      </dgm:t>
    </dgm:pt>
    <dgm:pt modelId="{8ACB0AEB-A6D5-495C-972C-84D1BC74E974}" type="parTrans" cxnId="{BF5098F3-9C4A-4539-A413-B35082BCF2DC}">
      <dgm:prSet/>
      <dgm:spPr/>
      <dgm:t>
        <a:bodyPr/>
        <a:lstStyle/>
        <a:p>
          <a:endParaRPr lang="en-US"/>
        </a:p>
      </dgm:t>
    </dgm:pt>
    <dgm:pt modelId="{9E8E214C-DDC0-432B-B04D-6EB990901167}" type="sibTrans" cxnId="{BF5098F3-9C4A-4539-A413-B35082BCF2DC}">
      <dgm:prSet/>
      <dgm:spPr/>
      <dgm:t>
        <a:bodyPr/>
        <a:lstStyle/>
        <a:p>
          <a:endParaRPr lang="en-US"/>
        </a:p>
      </dgm:t>
    </dgm:pt>
    <dgm:pt modelId="{9BB65C70-EE8E-4722-B30A-2B8761F78F5F}" type="pres">
      <dgm:prSet presAssocID="{EC7BF92F-3840-4009-AE0C-A71954EC46EB}" presName="Name0" presStyleCnt="0">
        <dgm:presLayoutVars>
          <dgm:dir/>
          <dgm:animLvl val="lvl"/>
          <dgm:resizeHandles val="exact"/>
        </dgm:presLayoutVars>
      </dgm:prSet>
      <dgm:spPr/>
    </dgm:pt>
    <dgm:pt modelId="{28D61B04-8AEF-4097-8E42-F60FA5831BB5}" type="pres">
      <dgm:prSet presAssocID="{6C551B13-C794-4ED6-A4EA-C2497225ADDC}" presName="composite" presStyleCnt="0"/>
      <dgm:spPr/>
    </dgm:pt>
    <dgm:pt modelId="{073B062A-7460-4AAD-8D67-E5B237733B83}" type="pres">
      <dgm:prSet presAssocID="{6C551B13-C794-4ED6-A4EA-C2497225ADDC}" presName="parTx" presStyleLbl="alignNode1" presStyleIdx="0" presStyleCnt="3">
        <dgm:presLayoutVars>
          <dgm:chMax val="0"/>
          <dgm:chPref val="0"/>
          <dgm:bulletEnabled val="1"/>
        </dgm:presLayoutVars>
      </dgm:prSet>
      <dgm:spPr/>
    </dgm:pt>
    <dgm:pt modelId="{CAFDCF47-0A7C-430A-92A9-A02E6270A865}" type="pres">
      <dgm:prSet presAssocID="{6C551B13-C794-4ED6-A4EA-C2497225ADDC}" presName="desTx" presStyleLbl="alignAccFollowNode1" presStyleIdx="0" presStyleCnt="3">
        <dgm:presLayoutVars>
          <dgm:bulletEnabled val="1"/>
        </dgm:presLayoutVars>
      </dgm:prSet>
      <dgm:spPr/>
    </dgm:pt>
    <dgm:pt modelId="{460D9F35-35B4-47A5-9512-718D3FDE45CA}" type="pres">
      <dgm:prSet presAssocID="{2EE41707-DE8E-4A90-AAE2-4F13844E8201}" presName="space" presStyleCnt="0"/>
      <dgm:spPr/>
    </dgm:pt>
    <dgm:pt modelId="{90A02390-27D8-4846-ABFF-1A9F6449695A}" type="pres">
      <dgm:prSet presAssocID="{626323F2-B362-4BCC-B9A9-A9EF0E43EF83}" presName="composite" presStyleCnt="0"/>
      <dgm:spPr/>
    </dgm:pt>
    <dgm:pt modelId="{63977CDB-42DE-44E2-B3C9-C7076C6F6368}" type="pres">
      <dgm:prSet presAssocID="{626323F2-B362-4BCC-B9A9-A9EF0E43EF83}" presName="parTx" presStyleLbl="alignNode1" presStyleIdx="1" presStyleCnt="3">
        <dgm:presLayoutVars>
          <dgm:chMax val="0"/>
          <dgm:chPref val="0"/>
          <dgm:bulletEnabled val="1"/>
        </dgm:presLayoutVars>
      </dgm:prSet>
      <dgm:spPr/>
    </dgm:pt>
    <dgm:pt modelId="{5CB1FE1F-0E32-4249-B3A0-479DE480BCC6}" type="pres">
      <dgm:prSet presAssocID="{626323F2-B362-4BCC-B9A9-A9EF0E43EF83}" presName="desTx" presStyleLbl="alignAccFollowNode1" presStyleIdx="1" presStyleCnt="3">
        <dgm:presLayoutVars>
          <dgm:bulletEnabled val="1"/>
        </dgm:presLayoutVars>
      </dgm:prSet>
      <dgm:spPr/>
    </dgm:pt>
    <dgm:pt modelId="{B9C73492-2733-45DD-93F2-CF55352278A0}" type="pres">
      <dgm:prSet presAssocID="{F985CD17-8313-49A3-B111-C5A5B21781EC}" presName="space" presStyleCnt="0"/>
      <dgm:spPr/>
    </dgm:pt>
    <dgm:pt modelId="{D152DF28-D111-4B67-8DDE-A8AF3AC4584C}" type="pres">
      <dgm:prSet presAssocID="{8386B5DA-0965-421C-9781-7E5000F7D186}" presName="composite" presStyleCnt="0"/>
      <dgm:spPr/>
    </dgm:pt>
    <dgm:pt modelId="{93319C0C-F45F-4E98-B136-99FB651E2D18}" type="pres">
      <dgm:prSet presAssocID="{8386B5DA-0965-421C-9781-7E5000F7D186}" presName="parTx" presStyleLbl="alignNode1" presStyleIdx="2" presStyleCnt="3">
        <dgm:presLayoutVars>
          <dgm:chMax val="0"/>
          <dgm:chPref val="0"/>
          <dgm:bulletEnabled val="1"/>
        </dgm:presLayoutVars>
      </dgm:prSet>
      <dgm:spPr/>
    </dgm:pt>
    <dgm:pt modelId="{4893ECA3-2C56-4356-A40A-47C834028C87}" type="pres">
      <dgm:prSet presAssocID="{8386B5DA-0965-421C-9781-7E5000F7D186}" presName="desTx" presStyleLbl="alignAccFollowNode1" presStyleIdx="2" presStyleCnt="3">
        <dgm:presLayoutVars>
          <dgm:bulletEnabled val="1"/>
        </dgm:presLayoutVars>
      </dgm:prSet>
      <dgm:spPr/>
    </dgm:pt>
  </dgm:ptLst>
  <dgm:cxnLst>
    <dgm:cxn modelId="{3E3AFC03-B76F-414D-90C5-3C86A20107D5}" type="presOf" srcId="{384BE863-C7E7-488C-852C-B1E17B6F9358}" destId="{5CB1FE1F-0E32-4249-B3A0-479DE480BCC6}" srcOrd="0" destOrd="0" presId="urn:microsoft.com/office/officeart/2005/8/layout/hList1"/>
    <dgm:cxn modelId="{34100916-64CD-4CE4-B035-E4937A1E9B54}" type="presOf" srcId="{98073DE6-78F6-41F2-A253-FE53B4BD7BE4}" destId="{CAFDCF47-0A7C-430A-92A9-A02E6270A865}" srcOrd="0" destOrd="1" presId="urn:microsoft.com/office/officeart/2005/8/layout/hList1"/>
    <dgm:cxn modelId="{2BD4881B-A247-4435-8F59-3A2FC3C051C8}" type="presOf" srcId="{8386B5DA-0965-421C-9781-7E5000F7D186}" destId="{93319C0C-F45F-4E98-B136-99FB651E2D18}" srcOrd="0" destOrd="0" presId="urn:microsoft.com/office/officeart/2005/8/layout/hList1"/>
    <dgm:cxn modelId="{53CD982A-7BCF-42B5-889F-C044329EB63F}" srcId="{626323F2-B362-4BCC-B9A9-A9EF0E43EF83}" destId="{384BE863-C7E7-488C-852C-B1E17B6F9358}" srcOrd="0" destOrd="0" parTransId="{F2B8427E-A239-4224-B62F-E7B9503E04CD}" sibTransId="{9E3F7E1B-C238-4F35-88A7-1C8763CAED23}"/>
    <dgm:cxn modelId="{CDDA062D-62D0-476A-BF8A-347F3EC57708}" srcId="{6C551B13-C794-4ED6-A4EA-C2497225ADDC}" destId="{98073DE6-78F6-41F2-A253-FE53B4BD7BE4}" srcOrd="1" destOrd="0" parTransId="{8DEDA212-06F4-4AEE-9455-757057B22320}" sibTransId="{07514222-3933-4BF6-A5CA-96455B86924A}"/>
    <dgm:cxn modelId="{BA890933-ED14-4FB9-9803-6566C5B51389}" type="presOf" srcId="{EC7BF92F-3840-4009-AE0C-A71954EC46EB}" destId="{9BB65C70-EE8E-4722-B30A-2B8761F78F5F}" srcOrd="0" destOrd="0" presId="urn:microsoft.com/office/officeart/2005/8/layout/hList1"/>
    <dgm:cxn modelId="{12DF243D-BEC7-4569-9C6B-C340470FEE3C}" srcId="{626323F2-B362-4BCC-B9A9-A9EF0E43EF83}" destId="{33B0496A-41C4-4F48-ACED-2B6B5AB05F72}" srcOrd="1" destOrd="0" parTransId="{F7678BBE-4F21-4B0D-8614-58AE4503FC7D}" sibTransId="{61B0A19D-CA64-47E3-8768-666AC2695760}"/>
    <dgm:cxn modelId="{E5E33469-1A4C-4729-A65E-6B41F371D511}" srcId="{6C551B13-C794-4ED6-A4EA-C2497225ADDC}" destId="{48263D54-7801-482B-B843-599DFC31353B}" srcOrd="0" destOrd="0" parTransId="{96795F67-CE05-43FE-B1D5-7FA299D16728}" sibTransId="{E2199561-5C56-4BF9-84FA-80811D97080D}"/>
    <dgm:cxn modelId="{4530B949-75EE-405B-8C1B-140F4FFE819B}" type="presOf" srcId="{39798101-E5A8-4E8A-A274-C099CE053D1A}" destId="{4893ECA3-2C56-4356-A40A-47C834028C87}" srcOrd="0" destOrd="2" presId="urn:microsoft.com/office/officeart/2005/8/layout/hList1"/>
    <dgm:cxn modelId="{288A0979-83D7-4C40-B538-60E9790C0268}" type="presOf" srcId="{8AF7CA1E-D372-44FE-BABE-6FCC3C002DB3}" destId="{4893ECA3-2C56-4356-A40A-47C834028C87}" srcOrd="0" destOrd="1" presId="urn:microsoft.com/office/officeart/2005/8/layout/hList1"/>
    <dgm:cxn modelId="{F2A5777C-F466-4000-BA1A-617246E0B78A}" type="presOf" srcId="{626323F2-B362-4BCC-B9A9-A9EF0E43EF83}" destId="{63977CDB-42DE-44E2-B3C9-C7076C6F6368}" srcOrd="0" destOrd="0" presId="urn:microsoft.com/office/officeart/2005/8/layout/hList1"/>
    <dgm:cxn modelId="{A9B7EA86-C9BC-442C-AA4F-2E205B4234C1}" srcId="{8EEB907E-6E63-4257-A57F-D9846F079D87}" destId="{39798101-E5A8-4E8A-A274-C099CE053D1A}" srcOrd="1" destOrd="0" parTransId="{EAF33A90-5C24-4191-89DB-E9C58DAE1832}" sibTransId="{B1B6AB4D-F00A-4132-B978-E3B5BB7F236A}"/>
    <dgm:cxn modelId="{8F23DD88-97A6-4F2D-8048-334C85A6303A}" type="presOf" srcId="{48263D54-7801-482B-B843-599DFC31353B}" destId="{CAFDCF47-0A7C-430A-92A9-A02E6270A865}" srcOrd="0" destOrd="0" presId="urn:microsoft.com/office/officeart/2005/8/layout/hList1"/>
    <dgm:cxn modelId="{5E2853A3-EFB3-4328-8F60-40F1700F7356}" type="presOf" srcId="{33B0496A-41C4-4F48-ACED-2B6B5AB05F72}" destId="{5CB1FE1F-0E32-4249-B3A0-479DE480BCC6}" srcOrd="0" destOrd="1" presId="urn:microsoft.com/office/officeart/2005/8/layout/hList1"/>
    <dgm:cxn modelId="{F68020A8-E235-4BFF-BE5B-C691A82F776A}" srcId="{8EEB907E-6E63-4257-A57F-D9846F079D87}" destId="{8AF7CA1E-D372-44FE-BABE-6FCC3C002DB3}" srcOrd="0" destOrd="0" parTransId="{3F0710F7-F450-431C-ABAD-4C2E0A084301}" sibTransId="{ADE00345-D56C-4E5B-883F-CCC1162D35D8}"/>
    <dgm:cxn modelId="{35540DBB-026D-4F88-B3AD-68A6F4A21F6C}" type="presOf" srcId="{6C551B13-C794-4ED6-A4EA-C2497225ADDC}" destId="{073B062A-7460-4AAD-8D67-E5B237733B83}" srcOrd="0" destOrd="0" presId="urn:microsoft.com/office/officeart/2005/8/layout/hList1"/>
    <dgm:cxn modelId="{ADCCA6C0-2C0B-421A-BCDF-6A18F7BE54A2}" type="presOf" srcId="{8EEB907E-6E63-4257-A57F-D9846F079D87}" destId="{4893ECA3-2C56-4356-A40A-47C834028C87}" srcOrd="0" destOrd="0" presId="urn:microsoft.com/office/officeart/2005/8/layout/hList1"/>
    <dgm:cxn modelId="{BBD406C9-9BEC-4C85-9A5C-C3BDA6F7A9A0}" type="presOf" srcId="{0E65CC3F-E3A6-459A-B7E5-1D8A80DAC05B}" destId="{4893ECA3-2C56-4356-A40A-47C834028C87}" srcOrd="0" destOrd="3" presId="urn:microsoft.com/office/officeart/2005/8/layout/hList1"/>
    <dgm:cxn modelId="{C15A57C9-1186-480F-B829-9956FC3F8814}" srcId="{EC7BF92F-3840-4009-AE0C-A71954EC46EB}" destId="{626323F2-B362-4BCC-B9A9-A9EF0E43EF83}" srcOrd="1" destOrd="0" parTransId="{E14205C8-DA12-4EFB-8970-81B521D2D742}" sibTransId="{F985CD17-8313-49A3-B111-C5A5B21781EC}"/>
    <dgm:cxn modelId="{739E84D7-E64C-4210-A0A8-E60CD20C94FA}" srcId="{EC7BF92F-3840-4009-AE0C-A71954EC46EB}" destId="{8386B5DA-0965-421C-9781-7E5000F7D186}" srcOrd="2" destOrd="0" parTransId="{E4F04473-ED05-4CC3-9D75-4FC22473F8AD}" sibTransId="{C4965F71-614D-43BB-9A5A-A78265658D28}"/>
    <dgm:cxn modelId="{8DE08AE6-F80E-49B4-B32C-0F88D1BA2EA8}" srcId="{8386B5DA-0965-421C-9781-7E5000F7D186}" destId="{8EEB907E-6E63-4257-A57F-D9846F079D87}" srcOrd="0" destOrd="0" parTransId="{283D6ABB-EA86-46A8-98E8-1D28203F1479}" sibTransId="{D405A238-32F9-4CF1-B44E-8BC8B85A378E}"/>
    <dgm:cxn modelId="{14263CED-A755-4C79-82FB-E4F26FF1A784}" srcId="{EC7BF92F-3840-4009-AE0C-A71954EC46EB}" destId="{6C551B13-C794-4ED6-A4EA-C2497225ADDC}" srcOrd="0" destOrd="0" parTransId="{F3F55A42-6E65-4F42-BC02-327353751EB4}" sibTransId="{2EE41707-DE8E-4A90-AAE2-4F13844E8201}"/>
    <dgm:cxn modelId="{BF5098F3-9C4A-4539-A413-B35082BCF2DC}" srcId="{8EEB907E-6E63-4257-A57F-D9846F079D87}" destId="{0E65CC3F-E3A6-459A-B7E5-1D8A80DAC05B}" srcOrd="2" destOrd="0" parTransId="{8ACB0AEB-A6D5-495C-972C-84D1BC74E974}" sibTransId="{9E8E214C-DDC0-432B-B04D-6EB990901167}"/>
    <dgm:cxn modelId="{23902E58-C017-41C6-B13A-BBCC11B2E812}" type="presParOf" srcId="{9BB65C70-EE8E-4722-B30A-2B8761F78F5F}" destId="{28D61B04-8AEF-4097-8E42-F60FA5831BB5}" srcOrd="0" destOrd="0" presId="urn:microsoft.com/office/officeart/2005/8/layout/hList1"/>
    <dgm:cxn modelId="{B637991D-6C63-4941-8A96-BC7F5780FB6D}" type="presParOf" srcId="{28D61B04-8AEF-4097-8E42-F60FA5831BB5}" destId="{073B062A-7460-4AAD-8D67-E5B237733B83}" srcOrd="0" destOrd="0" presId="urn:microsoft.com/office/officeart/2005/8/layout/hList1"/>
    <dgm:cxn modelId="{5E3C4B9E-9CAB-4F9E-993E-7C6090852331}" type="presParOf" srcId="{28D61B04-8AEF-4097-8E42-F60FA5831BB5}" destId="{CAFDCF47-0A7C-430A-92A9-A02E6270A865}" srcOrd="1" destOrd="0" presId="urn:microsoft.com/office/officeart/2005/8/layout/hList1"/>
    <dgm:cxn modelId="{5908CBC9-899E-4BE2-AC3A-FB0530D09A54}" type="presParOf" srcId="{9BB65C70-EE8E-4722-B30A-2B8761F78F5F}" destId="{460D9F35-35B4-47A5-9512-718D3FDE45CA}" srcOrd="1" destOrd="0" presId="urn:microsoft.com/office/officeart/2005/8/layout/hList1"/>
    <dgm:cxn modelId="{0FA3F6F6-0B03-4C3D-99D9-C6201C29A216}" type="presParOf" srcId="{9BB65C70-EE8E-4722-B30A-2B8761F78F5F}" destId="{90A02390-27D8-4846-ABFF-1A9F6449695A}" srcOrd="2" destOrd="0" presId="urn:microsoft.com/office/officeart/2005/8/layout/hList1"/>
    <dgm:cxn modelId="{7ED84123-32A9-46C2-9D89-93B85CB995A9}" type="presParOf" srcId="{90A02390-27D8-4846-ABFF-1A9F6449695A}" destId="{63977CDB-42DE-44E2-B3C9-C7076C6F6368}" srcOrd="0" destOrd="0" presId="urn:microsoft.com/office/officeart/2005/8/layout/hList1"/>
    <dgm:cxn modelId="{798F7442-E931-4A22-923B-98813AAC766D}" type="presParOf" srcId="{90A02390-27D8-4846-ABFF-1A9F6449695A}" destId="{5CB1FE1F-0E32-4249-B3A0-479DE480BCC6}" srcOrd="1" destOrd="0" presId="urn:microsoft.com/office/officeart/2005/8/layout/hList1"/>
    <dgm:cxn modelId="{00B5E5E2-B8BD-4FC8-8E89-91FE8F0E488A}" type="presParOf" srcId="{9BB65C70-EE8E-4722-B30A-2B8761F78F5F}" destId="{B9C73492-2733-45DD-93F2-CF55352278A0}" srcOrd="3" destOrd="0" presId="urn:microsoft.com/office/officeart/2005/8/layout/hList1"/>
    <dgm:cxn modelId="{17330E7B-0EB5-41F8-94DD-7122244C7D0E}" type="presParOf" srcId="{9BB65C70-EE8E-4722-B30A-2B8761F78F5F}" destId="{D152DF28-D111-4B67-8DDE-A8AF3AC4584C}" srcOrd="4" destOrd="0" presId="urn:microsoft.com/office/officeart/2005/8/layout/hList1"/>
    <dgm:cxn modelId="{10982508-9B62-484D-A880-12071B429934}" type="presParOf" srcId="{D152DF28-D111-4B67-8DDE-A8AF3AC4584C}" destId="{93319C0C-F45F-4E98-B136-99FB651E2D18}" srcOrd="0" destOrd="0" presId="urn:microsoft.com/office/officeart/2005/8/layout/hList1"/>
    <dgm:cxn modelId="{1265787D-620E-4558-919D-D8AEA98257DF}" type="presParOf" srcId="{D152DF28-D111-4B67-8DDE-A8AF3AC4584C}" destId="{4893ECA3-2C56-4356-A40A-47C834028C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8206F-9E17-4C50-A708-A0293943F501}">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9AC8D-5008-4C53-A3F4-F286F0CDC712}">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Applying Monte Carlo method to obtain a path tracing technique could not avoid the downside of the Monte Carlo method.</a:t>
          </a:r>
        </a:p>
      </dsp:txBody>
      <dsp:txXfrm>
        <a:off x="383617" y="1447754"/>
        <a:ext cx="2847502" cy="1768010"/>
      </dsp:txXfrm>
    </dsp:sp>
    <dsp:sp modelId="{5568CF56-3772-4052-B0B6-4CB544BAB542}">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FC984C-7793-4BBC-AAE9-0D2F8C3574F8}">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Previously, we employed the uniform sampling techniques for finding ray scattered directions. This ensures that our integrator could give the correct result (unbiased).</a:t>
          </a:r>
        </a:p>
      </dsp:txBody>
      <dsp:txXfrm>
        <a:off x="3998355" y="1447754"/>
        <a:ext cx="2847502" cy="1768010"/>
      </dsp:txXfrm>
    </dsp:sp>
    <dsp:sp modelId="{96AEB34A-1EE6-4FEB-99BA-239F7B7CF164}">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F63F8-60DD-4B0D-827D-116DBB4A692E}">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uniform sampling sacrifices the computational power with the unbiased result.</a:t>
          </a:r>
        </a:p>
      </dsp:txBody>
      <dsp:txXfrm>
        <a:off x="7613092" y="1447754"/>
        <a:ext cx="2847502" cy="1768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BF670-0796-4124-9128-6C0F514661B7}">
      <dsp:nvSpPr>
        <dsp:cNvPr id="0" name=""/>
        <dsp:cNvSpPr/>
      </dsp:nvSpPr>
      <dsp:spPr>
        <a:xfrm>
          <a:off x="1283"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74E68B-A947-4651-9723-3976D7DAE09E}">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a:t>Stratified sampling</a:t>
          </a:r>
        </a:p>
      </dsp:txBody>
      <dsp:txXfrm>
        <a:off x="585701" y="1066737"/>
        <a:ext cx="4337991" cy="2693452"/>
      </dsp:txXfrm>
    </dsp:sp>
    <dsp:sp modelId="{D54009E1-25A1-47A4-BAB5-8C8A35F645F2}">
      <dsp:nvSpPr>
        <dsp:cNvPr id="0" name=""/>
        <dsp:cNvSpPr/>
      </dsp:nvSpPr>
      <dsp:spPr>
        <a:xfrm>
          <a:off x="5508110"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3C0192-1E56-4464-A839-6D76B19DF83F}">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a:t>Quasi Monte Carlo</a:t>
          </a:r>
        </a:p>
      </dsp:txBody>
      <dsp:txXfrm>
        <a:off x="6092527" y="1066737"/>
        <a:ext cx="4337991" cy="2693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B062A-7460-4AAD-8D67-E5B237733B83}">
      <dsp:nvSpPr>
        <dsp:cNvPr id="0" name=""/>
        <dsp:cNvSpPr/>
      </dsp:nvSpPr>
      <dsp:spPr>
        <a:xfrm>
          <a:off x="3283" y="6467"/>
          <a:ext cx="3201185" cy="748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Direct light sampling</a:t>
          </a:r>
        </a:p>
      </dsp:txBody>
      <dsp:txXfrm>
        <a:off x="3283" y="6467"/>
        <a:ext cx="3201185" cy="748800"/>
      </dsp:txXfrm>
    </dsp:sp>
    <dsp:sp modelId="{CAFDCF47-0A7C-430A-92A9-A02E6270A865}">
      <dsp:nvSpPr>
        <dsp:cNvPr id="0" name=""/>
        <dsp:cNvSpPr/>
      </dsp:nvSpPr>
      <dsp:spPr>
        <a:xfrm>
          <a:off x="3283" y="755267"/>
          <a:ext cx="3201185" cy="37736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Avoid computational overhead for auxiliary paths (scattered directions).</a:t>
          </a:r>
        </a:p>
        <a:p>
          <a:pPr marL="228600" lvl="1" indent="-228600" algn="l" defTabSz="1155700">
            <a:lnSpc>
              <a:spcPct val="90000"/>
            </a:lnSpc>
            <a:spcBef>
              <a:spcPct val="0"/>
            </a:spcBef>
            <a:spcAft>
              <a:spcPct val="15000"/>
            </a:spcAft>
            <a:buChar char="•"/>
          </a:pPr>
          <a:r>
            <a:rPr lang="en-US" sz="2600" kern="1200"/>
            <a:t>Ease of implementation.</a:t>
          </a:r>
        </a:p>
      </dsp:txBody>
      <dsp:txXfrm>
        <a:off x="3283" y="755267"/>
        <a:ext cx="3201185" cy="3773688"/>
      </dsp:txXfrm>
    </dsp:sp>
    <dsp:sp modelId="{63977CDB-42DE-44E2-B3C9-C7076C6F6368}">
      <dsp:nvSpPr>
        <dsp:cNvPr id="0" name=""/>
        <dsp:cNvSpPr/>
      </dsp:nvSpPr>
      <dsp:spPr>
        <a:xfrm>
          <a:off x="3652635" y="6467"/>
          <a:ext cx="3201185" cy="74880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t>Point light</a:t>
          </a:r>
        </a:p>
      </dsp:txBody>
      <dsp:txXfrm>
        <a:off x="3652635" y="6467"/>
        <a:ext cx="3201185" cy="748800"/>
      </dsp:txXfrm>
    </dsp:sp>
    <dsp:sp modelId="{5CB1FE1F-0E32-4249-B3A0-479DE480BCC6}">
      <dsp:nvSpPr>
        <dsp:cNvPr id="0" name=""/>
        <dsp:cNvSpPr/>
      </dsp:nvSpPr>
      <dsp:spPr>
        <a:xfrm>
          <a:off x="3652635" y="755267"/>
          <a:ext cx="3201185" cy="3773688"/>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It is a delta distribution in which sampling problem is trivial.</a:t>
          </a:r>
        </a:p>
        <a:p>
          <a:pPr marL="228600" lvl="1" indent="-228600" algn="l" defTabSz="1155700">
            <a:lnSpc>
              <a:spcPct val="90000"/>
            </a:lnSpc>
            <a:spcBef>
              <a:spcPct val="0"/>
            </a:spcBef>
            <a:spcAft>
              <a:spcPct val="15000"/>
            </a:spcAft>
            <a:buChar char="•"/>
          </a:pPr>
          <a:r>
            <a:rPr lang="en-US" sz="2600" kern="1200"/>
            <a:t>The PDF is 0 as there is no chance to sample other than only at the point.</a:t>
          </a:r>
        </a:p>
      </dsp:txBody>
      <dsp:txXfrm>
        <a:off x="3652635" y="755267"/>
        <a:ext cx="3201185" cy="3773688"/>
      </dsp:txXfrm>
    </dsp:sp>
    <dsp:sp modelId="{93319C0C-F45F-4E98-B136-99FB651E2D18}">
      <dsp:nvSpPr>
        <dsp:cNvPr id="0" name=""/>
        <dsp:cNvSpPr/>
      </dsp:nvSpPr>
      <dsp:spPr>
        <a:xfrm>
          <a:off x="7301986" y="6467"/>
          <a:ext cx="3201185" cy="7488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t>Other light shapes</a:t>
          </a:r>
        </a:p>
      </dsp:txBody>
      <dsp:txXfrm>
        <a:off x="7301986" y="6467"/>
        <a:ext cx="3201185" cy="748800"/>
      </dsp:txXfrm>
    </dsp:sp>
    <dsp:sp modelId="{4893ECA3-2C56-4356-A40A-47C834028C87}">
      <dsp:nvSpPr>
        <dsp:cNvPr id="0" name=""/>
        <dsp:cNvSpPr/>
      </dsp:nvSpPr>
      <dsp:spPr>
        <a:xfrm>
          <a:off x="7301986" y="755267"/>
          <a:ext cx="3201185" cy="3773688"/>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Each shape requires its own PDF.</a:t>
          </a:r>
        </a:p>
        <a:p>
          <a:pPr marL="457200" lvl="2" indent="-228600" algn="l" defTabSz="1155700">
            <a:lnSpc>
              <a:spcPct val="90000"/>
            </a:lnSpc>
            <a:spcBef>
              <a:spcPct val="0"/>
            </a:spcBef>
            <a:spcAft>
              <a:spcPct val="15000"/>
            </a:spcAft>
            <a:buChar char="•"/>
          </a:pPr>
          <a:r>
            <a:rPr lang="en-US" sz="2600" kern="1200"/>
            <a:t>Quad</a:t>
          </a:r>
        </a:p>
        <a:p>
          <a:pPr marL="457200" lvl="2" indent="-228600" algn="l" defTabSz="1155700">
            <a:lnSpc>
              <a:spcPct val="90000"/>
            </a:lnSpc>
            <a:spcBef>
              <a:spcPct val="0"/>
            </a:spcBef>
            <a:spcAft>
              <a:spcPct val="15000"/>
            </a:spcAft>
            <a:buChar char="•"/>
          </a:pPr>
          <a:r>
            <a:rPr lang="en-US" sz="2600" kern="1200"/>
            <a:t>Triangle</a:t>
          </a:r>
        </a:p>
        <a:p>
          <a:pPr marL="457200" lvl="2" indent="-228600" algn="l" defTabSz="1155700">
            <a:lnSpc>
              <a:spcPct val="90000"/>
            </a:lnSpc>
            <a:spcBef>
              <a:spcPct val="0"/>
            </a:spcBef>
            <a:spcAft>
              <a:spcPct val="15000"/>
            </a:spcAft>
            <a:buChar char="•"/>
          </a:pPr>
          <a:r>
            <a:rPr lang="en-US" sz="2600" kern="1200"/>
            <a:t>Sphere</a:t>
          </a:r>
        </a:p>
      </dsp:txBody>
      <dsp:txXfrm>
        <a:off x="7301986" y="755267"/>
        <a:ext cx="3201185" cy="37736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41123-5BBC-4E71-A5A9-FB0A4AC94542}"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585A1-C157-44B9-8F77-6B87F34AB5B8}" type="slidenum">
              <a:rPr lang="en-US" smtClean="0"/>
              <a:t>‹#›</a:t>
            </a:fld>
            <a:endParaRPr lang="en-US"/>
          </a:p>
        </p:txBody>
      </p:sp>
    </p:spTree>
    <p:extLst>
      <p:ext uri="{BB962C8B-B14F-4D97-AF65-F5344CB8AC3E}">
        <p14:creationId xmlns:p14="http://schemas.microsoft.com/office/powerpoint/2010/main" val="3363686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Simpson’s rule has the rate of convergence O(1/n^4).</a:t>
            </a:r>
          </a:p>
          <a:p>
            <a:r>
              <a:rPr lang="en-US" dirty="0"/>
              <a:t>It is said that the rate of convergence is O(1/sqrt(n)). </a:t>
            </a:r>
            <a:r>
              <a:rPr lang="en-US" dirty="0">
                <a:sym typeface="Wingdings" panose="05000000000000000000" pitchFamily="2" charset="2"/>
              </a:rPr>
              <a:t> slower than Simpson’s rule.</a:t>
            </a:r>
            <a:endParaRPr lang="en-US" dirty="0"/>
          </a:p>
          <a:p>
            <a:endParaRPr lang="en-US" dirty="0"/>
          </a:p>
          <a:p>
            <a:r>
              <a:rPr lang="en-US" dirty="0"/>
              <a:t>What happen to O(1/4) and O(1/8) ?</a:t>
            </a:r>
          </a:p>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2</a:t>
            </a:fld>
            <a:endParaRPr lang="en-US"/>
          </a:p>
        </p:txBody>
      </p:sp>
    </p:spTree>
    <p:extLst>
      <p:ext uri="{BB962C8B-B14F-4D97-AF65-F5344CB8AC3E}">
        <p14:creationId xmlns:p14="http://schemas.microsoft.com/office/powerpoint/2010/main" val="807704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discrepancy != well distributed sampling</a:t>
            </a:r>
          </a:p>
          <a:p>
            <a:r>
              <a:rPr lang="en-US" dirty="0"/>
              <a:t>This is a case when </a:t>
            </a:r>
            <a:r>
              <a:rPr lang="en-US" dirty="0" err="1"/>
              <a:t>poisson</a:t>
            </a:r>
            <a:r>
              <a:rPr lang="en-US" dirty="0"/>
              <a:t> disk sampling is used. </a:t>
            </a:r>
            <a:r>
              <a:rPr lang="en-US" dirty="0">
                <a:sym typeface="Wingdings" panose="05000000000000000000" pitchFamily="2" charset="2"/>
              </a:rPr>
              <a:t> not a good choice for low discrepancy.</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14</a:t>
            </a:fld>
            <a:endParaRPr lang="en-US"/>
          </a:p>
        </p:txBody>
      </p:sp>
    </p:spTree>
    <p:extLst>
      <p:ext uri="{BB962C8B-B14F-4D97-AF65-F5344CB8AC3E}">
        <p14:creationId xmlns:p14="http://schemas.microsoft.com/office/powerpoint/2010/main" val="2362334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Fourier analysis </a:t>
            </a:r>
            <a:r>
              <a:rPr lang="en-US" dirty="0">
                <a:sym typeface="Wingdings" panose="05000000000000000000" pitchFamily="2" charset="2"/>
              </a:rPr>
              <a:t> obtain PSD</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15</a:t>
            </a:fld>
            <a:endParaRPr lang="en-US"/>
          </a:p>
        </p:txBody>
      </p:sp>
    </p:spTree>
    <p:extLst>
      <p:ext uri="{BB962C8B-B14F-4D97-AF65-F5344CB8AC3E}">
        <p14:creationId xmlns:p14="http://schemas.microsoft.com/office/powerpoint/2010/main" val="590282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Fourier analysis of variance, it can be shown that due to this lingering energy, the variance when using Poisson disk sampling is worse than jittered points for some integrands. </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16</a:t>
            </a:fld>
            <a:endParaRPr lang="en-US"/>
          </a:p>
        </p:txBody>
      </p:sp>
    </p:spTree>
    <p:extLst>
      <p:ext uri="{BB962C8B-B14F-4D97-AF65-F5344CB8AC3E}">
        <p14:creationId xmlns:p14="http://schemas.microsoft.com/office/powerpoint/2010/main" val="1072786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bias to estimators</a:t>
            </a:r>
          </a:p>
          <a:p>
            <a:r>
              <a:rPr lang="en-US" dirty="0"/>
              <a:t>2 choice of mean calculation.</a:t>
            </a:r>
          </a:p>
          <a:p>
            <a:r>
              <a:rPr lang="en-US" dirty="0"/>
              <a:t>[Class participation]</a:t>
            </a:r>
          </a:p>
          <a:p>
            <a:r>
              <a:rPr lang="en-US" dirty="0"/>
              <a:t>Observe the right formulation </a:t>
            </a:r>
            <a:r>
              <a:rPr lang="en-US" dirty="0">
                <a:sym typeface="Wingdings" panose="05000000000000000000" pitchFamily="2" charset="2"/>
              </a:rPr>
              <a:t> what implication you get ?</a:t>
            </a:r>
          </a:p>
          <a:p>
            <a:pPr marL="171450" indent="-171450">
              <a:buFontTx/>
              <a:buChar char="-"/>
            </a:pPr>
            <a:r>
              <a:rPr lang="en-US" dirty="0">
                <a:sym typeface="Wingdings" panose="05000000000000000000" pitchFamily="2" charset="2"/>
              </a:rPr>
              <a:t>The solution is not exact (close to the theory).</a:t>
            </a:r>
          </a:p>
          <a:p>
            <a:pPr marL="171450" indent="-171450">
              <a:buFontTx/>
              <a:buChar char="-"/>
            </a:pPr>
            <a:r>
              <a:rPr lang="en-US" dirty="0">
                <a:sym typeface="Wingdings" panose="05000000000000000000" pitchFamily="2" charset="2"/>
              </a:rPr>
              <a:t>But converge faster</a:t>
            </a:r>
          </a:p>
          <a:p>
            <a:pPr marL="0" indent="0">
              <a:buFontTx/>
              <a:buNone/>
            </a:pPr>
            <a:endParaRPr lang="en-US" dirty="0">
              <a:sym typeface="Wingdings" panose="05000000000000000000" pitchFamily="2" charset="2"/>
            </a:endParaRPr>
          </a:p>
          <a:p>
            <a:pPr marL="0" indent="0">
              <a:buFontTx/>
              <a:buNone/>
            </a:pPr>
            <a:endParaRPr lang="en-US" dirty="0">
              <a:sym typeface="Wingdings" panose="05000000000000000000" pitchFamily="2" charset="2"/>
            </a:endParaRPr>
          </a:p>
          <a:p>
            <a:pPr marL="0" indent="0">
              <a:buFontTx/>
              <a:buNone/>
            </a:pPr>
            <a:r>
              <a:rPr lang="en-US" dirty="0">
                <a:sym typeface="Wingdings" panose="05000000000000000000" pitchFamily="2" charset="2"/>
              </a:rPr>
              <a:t>Is bias is acceptable ?  the question when we want to add bias.</a:t>
            </a:r>
          </a:p>
          <a:p>
            <a:pPr marL="0" indent="0">
              <a:buFontTx/>
              <a:buNone/>
            </a:pPr>
            <a:endParaRPr lang="en-US" dirty="0">
              <a:sym typeface="Wingdings" panose="05000000000000000000" pitchFamily="2" charset="2"/>
            </a:endParaRPr>
          </a:p>
          <a:p>
            <a:pPr marL="0" indent="0">
              <a:buFontTx/>
              <a:buNone/>
            </a:pP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17</a:t>
            </a:fld>
            <a:endParaRPr lang="en-US"/>
          </a:p>
        </p:txBody>
      </p:sp>
    </p:spTree>
    <p:extLst>
      <p:ext uri="{BB962C8B-B14F-4D97-AF65-F5344CB8AC3E}">
        <p14:creationId xmlns:p14="http://schemas.microsoft.com/office/powerpoint/2010/main" val="842082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and critical method </a:t>
            </a:r>
            <a:r>
              <a:rPr lang="en-US" dirty="0">
                <a:sym typeface="Wingdings" panose="05000000000000000000" pitchFamily="2" charset="2"/>
              </a:rPr>
              <a:t> popular these days.</a:t>
            </a:r>
          </a:p>
          <a:p>
            <a:r>
              <a:rPr lang="en-US" dirty="0">
                <a:sym typeface="Wingdings" panose="05000000000000000000" pitchFamily="2" charset="2"/>
              </a:rPr>
              <a:t>The same number of samples but converge faster. (lower noises)</a:t>
            </a:r>
          </a:p>
          <a:p>
            <a:r>
              <a:rPr lang="en-US" dirty="0">
                <a:sym typeface="Wingdings" panose="05000000000000000000" pitchFamily="2" charset="2"/>
              </a:rPr>
              <a:t>Both practically and </a:t>
            </a:r>
            <a:r>
              <a:rPr lang="en-US" dirty="0" err="1">
                <a:sym typeface="Wingdings" panose="05000000000000000000" pitchFamily="2" charset="2"/>
              </a:rPr>
              <a:t>theoritcally</a:t>
            </a:r>
            <a:endParaRPr lang="en-US" dirty="0">
              <a:sym typeface="Wingdings" panose="05000000000000000000" pitchFamily="2" charset="2"/>
            </a:endParaRPr>
          </a:p>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18</a:t>
            </a:fld>
            <a:endParaRPr lang="en-US"/>
          </a:p>
        </p:txBody>
      </p:sp>
    </p:spTree>
    <p:extLst>
      <p:ext uri="{BB962C8B-B14F-4D97-AF65-F5344CB8AC3E}">
        <p14:creationId xmlns:p14="http://schemas.microsoft.com/office/powerpoint/2010/main" val="2820902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upper left box = the estimator</a:t>
            </a:r>
          </a:p>
          <a:p>
            <a:r>
              <a:rPr lang="en-US" dirty="0"/>
              <a:t>The lower left box = proof of the estimator</a:t>
            </a:r>
          </a:p>
          <a:p>
            <a:endParaRPr lang="en-US" dirty="0"/>
          </a:p>
          <a:p>
            <a:r>
              <a:rPr lang="en-US" dirty="0"/>
              <a:t>Drawing samples proportional to the integrand f(x).</a:t>
            </a:r>
          </a:p>
          <a:p>
            <a:r>
              <a:rPr lang="en-US" dirty="0"/>
              <a:t>If the coefficient ‘c’ is 1/solution.</a:t>
            </a:r>
          </a:p>
          <a:p>
            <a:r>
              <a:rPr lang="en-US" dirty="0"/>
              <a:t>There is a theoretical guarantee that the variance is super low = 0.</a:t>
            </a:r>
          </a:p>
          <a:p>
            <a:endParaRPr lang="en-US" dirty="0"/>
          </a:p>
          <a:p>
            <a:r>
              <a:rPr lang="en-US" dirty="0"/>
              <a:t>But this is not the case.</a:t>
            </a:r>
          </a:p>
          <a:p>
            <a:r>
              <a:rPr lang="en-US" dirty="0"/>
              <a:t>It is acceptable that we choose p(x) according f(x) is somewhat satisfied low variance.</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19</a:t>
            </a:fld>
            <a:endParaRPr lang="en-US"/>
          </a:p>
        </p:txBody>
      </p:sp>
    </p:spTree>
    <p:extLst>
      <p:ext uri="{BB962C8B-B14F-4D97-AF65-F5344CB8AC3E}">
        <p14:creationId xmlns:p14="http://schemas.microsoft.com/office/powerpoint/2010/main" val="494943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Showing PBRT codes </a:t>
            </a:r>
            <a:r>
              <a:rPr lang="en-US" dirty="0">
                <a:sym typeface="Wingdings" panose="05000000000000000000" pitchFamily="2" charset="2"/>
              </a:rPr>
              <a:t> website</a:t>
            </a:r>
          </a:p>
          <a:p>
            <a:endParaRPr lang="en-US" dirty="0">
              <a:sym typeface="Wingdings" panose="05000000000000000000" pitchFamily="2" charset="2"/>
            </a:endParaRPr>
          </a:p>
          <a:p>
            <a:r>
              <a:rPr lang="en-US" dirty="0">
                <a:sym typeface="Wingdings" panose="05000000000000000000" pitchFamily="2" charset="2"/>
              </a:rPr>
              <a:t>Pdf = cosine value</a:t>
            </a:r>
          </a:p>
          <a:p>
            <a:r>
              <a:rPr lang="en-US" dirty="0" err="1">
                <a:sym typeface="Wingdings" panose="05000000000000000000" pitchFamily="2" charset="2"/>
              </a:rPr>
              <a:t>Sample_f</a:t>
            </a:r>
            <a:r>
              <a:rPr lang="en-US" dirty="0">
                <a:sym typeface="Wingdings" panose="05000000000000000000" pitchFamily="2" charset="2"/>
              </a:rPr>
              <a:t> = choosing scattered direction proportional to the cosine sampling on hemisphere.</a:t>
            </a:r>
          </a:p>
          <a:p>
            <a:r>
              <a:rPr lang="en-US" dirty="0">
                <a:sym typeface="Wingdings" panose="05000000000000000000" pitchFamily="2" charset="2"/>
              </a:rPr>
              <a:t>[Class participation] - </a:t>
            </a:r>
            <a:r>
              <a:rPr lang="en-US" dirty="0" err="1">
                <a:sym typeface="Wingdings" panose="05000000000000000000" pitchFamily="2" charset="2"/>
              </a:rPr>
              <a:t>Sample_f</a:t>
            </a:r>
            <a:r>
              <a:rPr lang="en-US" dirty="0">
                <a:sym typeface="Wingdings" panose="05000000000000000000" pitchFamily="2" charset="2"/>
              </a:rPr>
              <a:t>() is similar to what function in our practices ?</a:t>
            </a:r>
          </a:p>
          <a:p>
            <a:endParaRPr lang="en-US" dirty="0">
              <a:sym typeface="Wingdings" panose="05000000000000000000" pitchFamily="2" charset="2"/>
            </a:endParaRPr>
          </a:p>
          <a:p>
            <a:r>
              <a:rPr lang="en-US" dirty="0"/>
              <a:t>The steps</a:t>
            </a:r>
          </a:p>
          <a:p>
            <a:pPr marL="228600" indent="-228600">
              <a:buAutoNum type="arabicPeriod"/>
            </a:pPr>
            <a:r>
              <a:rPr lang="en-US" dirty="0"/>
              <a:t>Choose the scattered direction (based on u1, u2)</a:t>
            </a:r>
          </a:p>
          <a:p>
            <a:pPr marL="228600" indent="-228600">
              <a:buAutoNum type="arabicPeriod"/>
            </a:pPr>
            <a:r>
              <a:rPr lang="en-US" dirty="0"/>
              <a:t>Compute the pdf (based on wo, </a:t>
            </a:r>
            <a:r>
              <a:rPr lang="en-US" dirty="0" err="1"/>
              <a:t>wi</a:t>
            </a:r>
            <a:r>
              <a:rPr lang="en-US" dirty="0"/>
              <a:t>)</a:t>
            </a:r>
          </a:p>
          <a:p>
            <a:pPr marL="228600" indent="-228600">
              <a:buAutoNum type="arabicPeriod"/>
            </a:pPr>
            <a:r>
              <a:rPr lang="en-US" dirty="0"/>
              <a:t>Compute the BRDF value </a:t>
            </a:r>
            <a:endParaRPr lang="th-TH" dirty="0"/>
          </a:p>
          <a:p>
            <a:endParaRPr lang="en-US" dirty="0">
              <a:sym typeface="Wingdings" panose="05000000000000000000" pitchFamily="2" charset="2"/>
            </a:endParaRPr>
          </a:p>
          <a:p>
            <a:endParaRPr lang="en-US" dirty="0">
              <a:sym typeface="Wingdings" panose="05000000000000000000" pitchFamily="2" charset="2"/>
            </a:endParaRPr>
          </a:p>
          <a:p>
            <a:r>
              <a:rPr lang="en-US" dirty="0"/>
              <a:t>In </a:t>
            </a:r>
            <a:r>
              <a:rPr lang="en-US" dirty="0" err="1"/>
              <a:t>Sample_f</a:t>
            </a:r>
            <a:r>
              <a:rPr lang="en-US" dirty="0"/>
              <a:t>() </a:t>
            </a:r>
            <a:r>
              <a:rPr lang="en-US" dirty="0">
                <a:sym typeface="Wingdings" panose="05000000000000000000" pitchFamily="2" charset="2"/>
              </a:rPr>
              <a:t> we want to sample ‘</a:t>
            </a:r>
            <a:r>
              <a:rPr lang="en-US" dirty="0" err="1">
                <a:sym typeface="Wingdings" panose="05000000000000000000" pitchFamily="2" charset="2"/>
              </a:rPr>
              <a:t>wi</a:t>
            </a:r>
            <a:r>
              <a:rPr lang="en-US" dirty="0">
                <a:sym typeface="Wingdings" panose="05000000000000000000" pitchFamily="2" charset="2"/>
              </a:rPr>
              <a:t>’ given that we have ‘wo’ and ‘u’ (2 uniform random variables).</a:t>
            </a:r>
          </a:p>
          <a:p>
            <a:r>
              <a:rPr lang="en-US" dirty="0">
                <a:sym typeface="Wingdings" panose="05000000000000000000" pitchFamily="2" charset="2"/>
              </a:rPr>
              <a:t>Note that the scattered direction depends on the ‘u’.</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20</a:t>
            </a:fld>
            <a:endParaRPr lang="en-US"/>
          </a:p>
        </p:txBody>
      </p:sp>
    </p:spTree>
    <p:extLst>
      <p:ext uri="{BB962C8B-B14F-4D97-AF65-F5344CB8AC3E}">
        <p14:creationId xmlns:p14="http://schemas.microsoft.com/office/powerpoint/2010/main" val="3189409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a:t>
            </a:r>
            <a:r>
              <a:rPr lang="en-US" dirty="0">
                <a:sym typeface="Wingdings" panose="05000000000000000000" pitchFamily="2" charset="2"/>
              </a:rPr>
              <a:t> Blinn-Phong BRDF</a:t>
            </a:r>
          </a:p>
          <a:p>
            <a:endParaRPr lang="en-US" dirty="0">
              <a:sym typeface="Wingdings" panose="05000000000000000000" pitchFamily="2" charset="2"/>
            </a:endParaRPr>
          </a:p>
          <a:p>
            <a:r>
              <a:rPr lang="en-US" dirty="0"/>
              <a:t>The scattered direction depends on </a:t>
            </a:r>
            <a:r>
              <a:rPr lang="en-US" dirty="0" err="1"/>
              <a:t>wh</a:t>
            </a:r>
            <a:r>
              <a:rPr lang="en-US" dirty="0"/>
              <a:t> </a:t>
            </a:r>
            <a:r>
              <a:rPr lang="en-US" dirty="0">
                <a:sym typeface="Wingdings" panose="05000000000000000000" pitchFamily="2" charset="2"/>
              </a:rPr>
              <a:t> from u1 and u2.</a:t>
            </a:r>
          </a:p>
          <a:p>
            <a:endParaRPr lang="en-US" dirty="0"/>
          </a:p>
          <a:p>
            <a:r>
              <a:rPr lang="en-US" dirty="0"/>
              <a:t>The pdf also depends on wo, </a:t>
            </a:r>
            <a:r>
              <a:rPr lang="en-US" dirty="0" err="1"/>
              <a:t>wi</a:t>
            </a:r>
            <a:r>
              <a:rPr lang="en-US" dirty="0"/>
              <a:t> </a:t>
            </a:r>
            <a:r>
              <a:rPr lang="en-US" dirty="0">
                <a:sym typeface="Wingdings" panose="05000000000000000000" pitchFamily="2" charset="2"/>
              </a:rPr>
              <a:t> </a:t>
            </a:r>
            <a:r>
              <a:rPr lang="en-US" dirty="0" err="1">
                <a:sym typeface="Wingdings" panose="05000000000000000000" pitchFamily="2" charset="2"/>
              </a:rPr>
              <a:t>wh</a:t>
            </a:r>
            <a:r>
              <a:rPr lang="en-US" dirty="0">
                <a:sym typeface="Wingdings" panose="05000000000000000000" pitchFamily="2" charset="2"/>
              </a:rPr>
              <a:t>, wo.</a:t>
            </a:r>
            <a:endParaRPr lang="en-US" dirty="0"/>
          </a:p>
        </p:txBody>
      </p:sp>
      <p:sp>
        <p:nvSpPr>
          <p:cNvPr id="4" name="Slide Number Placeholder 3"/>
          <p:cNvSpPr>
            <a:spLocks noGrp="1"/>
          </p:cNvSpPr>
          <p:nvPr>
            <p:ph type="sldNum" sz="quarter" idx="5"/>
          </p:nvPr>
        </p:nvSpPr>
        <p:spPr/>
        <p:txBody>
          <a:bodyPr/>
          <a:lstStyle/>
          <a:p>
            <a:fld id="{8BE585A1-C157-44B9-8F77-6B87F34AB5B8}" type="slidenum">
              <a:rPr lang="en-US" smtClean="0"/>
              <a:t>21</a:t>
            </a:fld>
            <a:endParaRPr lang="en-US"/>
          </a:p>
        </p:txBody>
      </p:sp>
    </p:spTree>
    <p:extLst>
      <p:ext uri="{BB962C8B-B14F-4D97-AF65-F5344CB8AC3E}">
        <p14:creationId xmlns:p14="http://schemas.microsoft.com/office/powerpoint/2010/main" val="1290817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Microfacet Reflection </a:t>
            </a:r>
            <a:r>
              <a:rPr lang="en-US" dirty="0">
                <a:sym typeface="Wingdings" panose="05000000000000000000" pitchFamily="2" charset="2"/>
              </a:rPr>
              <a:t> Cook Torrance model</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22</a:t>
            </a:fld>
            <a:endParaRPr lang="en-US"/>
          </a:p>
        </p:txBody>
      </p:sp>
    </p:spTree>
    <p:extLst>
      <p:ext uri="{BB962C8B-B14F-4D97-AF65-F5344CB8AC3E}">
        <p14:creationId xmlns:p14="http://schemas.microsoft.com/office/powerpoint/2010/main" val="3668826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PDV paper.</a:t>
            </a:r>
          </a:p>
          <a:p>
            <a:r>
              <a:rPr lang="en-US" dirty="0"/>
              <a:t>What is PSNR ?</a:t>
            </a:r>
          </a:p>
          <a:p>
            <a:endParaRPr lang="en-US" dirty="0"/>
          </a:p>
          <a:p>
            <a:endParaRPr lang="en-US" dirty="0"/>
          </a:p>
        </p:txBody>
      </p:sp>
    </p:spTree>
    <p:extLst>
      <p:ext uri="{BB962C8B-B14F-4D97-AF65-F5344CB8AC3E}">
        <p14:creationId xmlns:p14="http://schemas.microsoft.com/office/powerpoint/2010/main" val="4090488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[variance of the sample mean] -- What is the value of (variance / n) ?</a:t>
            </a:r>
          </a:p>
          <a:p>
            <a:r>
              <a:rPr lang="en-US" dirty="0"/>
              <a:t>Benefit ? </a:t>
            </a:r>
            <a:r>
              <a:rPr lang="en-US" dirty="0">
                <a:sym typeface="Wingdings" panose="05000000000000000000" pitchFamily="2" charset="2"/>
              </a:rPr>
              <a:t> </a:t>
            </a:r>
            <a:r>
              <a:rPr lang="en-US" dirty="0"/>
              <a:t>The variance does not depend on the number of integral dimensions.</a:t>
            </a:r>
          </a:p>
          <a:p>
            <a:r>
              <a:rPr lang="en-US" dirty="0"/>
              <a:t>Variance is reduced only by n </a:t>
            </a:r>
            <a:r>
              <a:rPr lang="en-US" dirty="0">
                <a:sym typeface="Wingdings" panose="05000000000000000000" pitchFamily="2" charset="2"/>
              </a:rPr>
              <a:t> not n^2, n^4…</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a:t>
            </a:fld>
            <a:endParaRPr lang="en-US"/>
          </a:p>
        </p:txBody>
      </p:sp>
    </p:spTree>
    <p:extLst>
      <p:ext uri="{BB962C8B-B14F-4D97-AF65-F5344CB8AC3E}">
        <p14:creationId xmlns:p14="http://schemas.microsoft.com/office/powerpoint/2010/main" val="2281568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leaves room for better data representation and sampling strategy.</a:t>
            </a:r>
          </a:p>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26</a:t>
            </a:fld>
            <a:endParaRPr lang="en-US"/>
          </a:p>
        </p:txBody>
      </p:sp>
    </p:spTree>
    <p:extLst>
      <p:ext uri="{BB962C8B-B14F-4D97-AF65-F5344CB8AC3E}">
        <p14:creationId xmlns:p14="http://schemas.microsoft.com/office/powerpoint/2010/main" val="3179952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issue when constructing new parameterization.</a:t>
            </a:r>
          </a:p>
          <a:p>
            <a:r>
              <a:rPr lang="en-US" dirty="0"/>
              <a:t>Rendering </a:t>
            </a:r>
            <a:r>
              <a:rPr lang="en-US" dirty="0">
                <a:sym typeface="Wingdings" panose="05000000000000000000" pitchFamily="2" charset="2"/>
              </a:rPr>
              <a:t> standard parameterization (</a:t>
            </a:r>
            <a:r>
              <a:rPr lang="en-US" dirty="0" err="1">
                <a:sym typeface="Wingdings" panose="05000000000000000000" pitchFamily="2" charset="2"/>
              </a:rPr>
              <a:t>wi</a:t>
            </a:r>
            <a:r>
              <a:rPr lang="en-US" dirty="0">
                <a:sym typeface="Wingdings" panose="05000000000000000000" pitchFamily="2" charset="2"/>
              </a:rPr>
              <a:t>, wo)  pdf according to (</a:t>
            </a:r>
            <a:r>
              <a:rPr lang="en-US" dirty="0" err="1">
                <a:sym typeface="Wingdings" panose="05000000000000000000" pitchFamily="2" charset="2"/>
              </a:rPr>
              <a:t>wi</a:t>
            </a:r>
            <a:r>
              <a:rPr lang="en-US" dirty="0">
                <a:sym typeface="Wingdings" panose="05000000000000000000" pitchFamily="2" charset="2"/>
              </a:rPr>
              <a:t>, wo)</a:t>
            </a:r>
          </a:p>
          <a:p>
            <a:endParaRPr lang="en-US" dirty="0">
              <a:sym typeface="Wingdings" panose="05000000000000000000" pitchFamily="2" charset="2"/>
            </a:endParaRPr>
          </a:p>
          <a:p>
            <a:r>
              <a:rPr lang="en-US" dirty="0">
                <a:sym typeface="Wingdings" panose="05000000000000000000" pitchFamily="2" charset="2"/>
              </a:rPr>
              <a:t>Sampling and calculating pdf in another domain needs to be transformed to original domain of the rendering engine (</a:t>
            </a:r>
            <a:r>
              <a:rPr lang="en-US" dirty="0" err="1">
                <a:sym typeface="Wingdings" panose="05000000000000000000" pitchFamily="2" charset="2"/>
              </a:rPr>
              <a:t>wi</a:t>
            </a:r>
            <a:r>
              <a:rPr lang="en-US" dirty="0">
                <a:sym typeface="Wingdings" panose="05000000000000000000" pitchFamily="2" charset="2"/>
              </a:rPr>
              <a:t>, wo).</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27</a:t>
            </a:fld>
            <a:endParaRPr lang="en-US"/>
          </a:p>
        </p:txBody>
      </p:sp>
    </p:spTree>
    <p:extLst>
      <p:ext uri="{BB962C8B-B14F-4D97-AF65-F5344CB8AC3E}">
        <p14:creationId xmlns:p14="http://schemas.microsoft.com/office/powerpoint/2010/main" val="3281781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sometimes the </a:t>
            </a:r>
            <a:r>
              <a:rPr lang="en-US" dirty="0" err="1"/>
              <a:t>jacobian</a:t>
            </a:r>
            <a:r>
              <a:rPr lang="en-US" dirty="0"/>
              <a:t> might cause the problem.</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28</a:t>
            </a:fld>
            <a:endParaRPr lang="en-US"/>
          </a:p>
        </p:txBody>
      </p:sp>
    </p:spTree>
    <p:extLst>
      <p:ext uri="{BB962C8B-B14F-4D97-AF65-F5344CB8AC3E}">
        <p14:creationId xmlns:p14="http://schemas.microsoft.com/office/powerpoint/2010/main" val="1771025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uniform sampling on a hemisphere, we have a joint 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a:t>
            </a:r>
            <a:r>
              <a:rPr lang="en-US" dirty="0">
                <a:sym typeface="Wingdings" panose="05000000000000000000" pitchFamily="2" charset="2"/>
              </a:rPr>
              <a:t>Separate variables from joint pdf sampling.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We want to find a way to plug in u1, u2 when choosing the scattered direction and calculating pdf.</a:t>
            </a:r>
            <a:endParaRPr lang="th-TH" dirty="0"/>
          </a:p>
          <a:p>
            <a:endParaRPr lang="en-US" dirty="0"/>
          </a:p>
          <a:p>
            <a:r>
              <a:rPr lang="en-US" dirty="0" err="1"/>
              <a:t>Maginal</a:t>
            </a:r>
            <a:r>
              <a:rPr lang="en-US" dirty="0"/>
              <a:t> density function </a:t>
            </a:r>
            <a:r>
              <a:rPr lang="en-US" dirty="0">
                <a:sym typeface="Wingdings" panose="05000000000000000000" pitchFamily="2" charset="2"/>
              </a:rPr>
              <a:t> leave one parameter out from the joint pdf.</a:t>
            </a:r>
          </a:p>
          <a:p>
            <a:endParaRPr lang="en-US" dirty="0">
              <a:sym typeface="Wingdings" panose="05000000000000000000" pitchFamily="2" charset="2"/>
            </a:endParaRPr>
          </a:p>
          <a:p>
            <a:r>
              <a:rPr lang="en-US" dirty="0">
                <a:sym typeface="Wingdings" panose="05000000000000000000" pitchFamily="2" charset="2"/>
              </a:rPr>
              <a:t>We also need a corresponding density (given a parameter what could be an appropriate pdf of 2</a:t>
            </a:r>
            <a:r>
              <a:rPr lang="en-US" baseline="30000" dirty="0">
                <a:sym typeface="Wingdings" panose="05000000000000000000" pitchFamily="2" charset="2"/>
              </a:rPr>
              <a:t>nd</a:t>
            </a:r>
            <a:r>
              <a:rPr lang="en-US" dirty="0">
                <a:sym typeface="Wingdings" panose="05000000000000000000" pitchFamily="2" charset="2"/>
              </a:rPr>
              <a:t> parameter according to the given one.).</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8BE585A1-C157-44B9-8F77-6B87F34AB5B8}" type="slidenum">
              <a:rPr lang="en-US" smtClean="0"/>
              <a:t>29</a:t>
            </a:fld>
            <a:endParaRPr lang="en-US"/>
          </a:p>
        </p:txBody>
      </p:sp>
    </p:spTree>
    <p:extLst>
      <p:ext uri="{BB962C8B-B14F-4D97-AF65-F5344CB8AC3E}">
        <p14:creationId xmlns:p14="http://schemas.microsoft.com/office/powerpoint/2010/main" val="1674029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 cosine-weighted hemisphere sampling</a:t>
            </a:r>
          </a:p>
          <a:p>
            <a:r>
              <a:rPr lang="en-US" dirty="0"/>
              <a:t>The left is the solution.</a:t>
            </a:r>
          </a:p>
          <a:p>
            <a:r>
              <a:rPr lang="en-US" dirty="0"/>
              <a:t>The green is how we derive the left solution.</a:t>
            </a:r>
          </a:p>
          <a:p>
            <a:r>
              <a:rPr lang="en-US" dirty="0"/>
              <a:t>The upper right equation is how u1 and u2 work on the solution. (using the previous math framework)</a:t>
            </a:r>
          </a:p>
          <a:p>
            <a:r>
              <a:rPr lang="en-US" dirty="0"/>
              <a:t>.</a:t>
            </a:r>
          </a:p>
          <a:p>
            <a:r>
              <a:rPr lang="en-US" dirty="0"/>
              <a:t>Note that this is a general solution of the uniform sampling.</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30</a:t>
            </a:fld>
            <a:endParaRPr lang="en-US"/>
          </a:p>
        </p:txBody>
      </p:sp>
    </p:spTree>
    <p:extLst>
      <p:ext uri="{BB962C8B-B14F-4D97-AF65-F5344CB8AC3E}">
        <p14:creationId xmlns:p14="http://schemas.microsoft.com/office/powerpoint/2010/main" val="116056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a non-uniform pdf, we want to draw samples according to a function.</a:t>
            </a:r>
          </a:p>
          <a:p>
            <a:r>
              <a:rPr lang="en-US" dirty="0"/>
              <a:t>Microfacet BRDF has microfacet distribution.</a:t>
            </a:r>
          </a:p>
          <a:p>
            <a:r>
              <a:rPr lang="en-US" dirty="0"/>
              <a:t>We make use of that distribution function hence we can call it importance sampling.</a:t>
            </a:r>
          </a:p>
          <a:p>
            <a:r>
              <a:rPr lang="en-US" dirty="0"/>
              <a:t>.</a:t>
            </a:r>
          </a:p>
          <a:p>
            <a:r>
              <a:rPr lang="en-US" dirty="0"/>
              <a:t>This slide shows how we integrate the math framework to find an importance sampling strategy from microfacet model.</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31</a:t>
            </a:fld>
            <a:endParaRPr lang="en-US"/>
          </a:p>
        </p:txBody>
      </p:sp>
    </p:spTree>
    <p:extLst>
      <p:ext uri="{BB962C8B-B14F-4D97-AF65-F5344CB8AC3E}">
        <p14:creationId xmlns:p14="http://schemas.microsoft.com/office/powerpoint/2010/main" val="1241326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transform between halfway vector and incoming (or outgoing) vector.</a:t>
            </a:r>
          </a:p>
          <a:p>
            <a:r>
              <a:rPr lang="en-US" dirty="0"/>
              <a:t>A mathematical derivation is presented on this slide.</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32</a:t>
            </a:fld>
            <a:endParaRPr lang="en-US"/>
          </a:p>
        </p:txBody>
      </p:sp>
    </p:spTree>
    <p:extLst>
      <p:ext uri="{BB962C8B-B14F-4D97-AF65-F5344CB8AC3E}">
        <p14:creationId xmlns:p14="http://schemas.microsoft.com/office/powerpoint/2010/main" val="445108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could reduce the variance is to sample more on light area.</a:t>
            </a:r>
          </a:p>
          <a:p>
            <a:r>
              <a:rPr lang="en-US" dirty="0"/>
              <a:t>Imagine that non-light sampling direction leading to higher noises (indirect illumination).</a:t>
            </a:r>
          </a:p>
          <a:p>
            <a:r>
              <a:rPr lang="en-US" dirty="0"/>
              <a:t>Adding light sampling could help ease the noise. (direct illumination)</a:t>
            </a:r>
          </a:p>
          <a:p>
            <a:r>
              <a:rPr lang="en-US" dirty="0"/>
              <a:t>.</a:t>
            </a:r>
          </a:p>
          <a:p>
            <a:r>
              <a:rPr lang="en-US" dirty="0"/>
              <a:t>Step 1 – defining </a:t>
            </a:r>
            <a:r>
              <a:rPr lang="en-US" dirty="0" err="1"/>
              <a:t>dw</a:t>
            </a:r>
            <a:r>
              <a:rPr lang="en-US" dirty="0"/>
              <a:t> – angular area = area weighted by cosine and its distance.</a:t>
            </a:r>
          </a:p>
          <a:p>
            <a:r>
              <a:rPr lang="en-US" dirty="0"/>
              <a:t>Step 2 – defining pdf of sampling on light source area. – uniform sampling = 1/area</a:t>
            </a:r>
          </a:p>
          <a:p>
            <a:r>
              <a:rPr lang="en-US" dirty="0"/>
              <a:t>Step 3 – probability of choosing direction (w) = probability choosing point in the area (A)</a:t>
            </a:r>
          </a:p>
          <a:p>
            <a:r>
              <a:rPr lang="en-US" dirty="0"/>
              <a:t>Step 4 – deriving the probability of choosing the direction</a:t>
            </a:r>
          </a:p>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33</a:t>
            </a:fld>
            <a:endParaRPr lang="en-US"/>
          </a:p>
        </p:txBody>
      </p:sp>
    </p:spTree>
    <p:extLst>
      <p:ext uri="{BB962C8B-B14F-4D97-AF65-F5344CB8AC3E}">
        <p14:creationId xmlns:p14="http://schemas.microsoft.com/office/powerpoint/2010/main" val="1100316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participation] Let’s discuss what you see !</a:t>
            </a:r>
          </a:p>
          <a:p>
            <a:r>
              <a:rPr lang="en-US" dirty="0"/>
              <a:t>Does it make better sense ?</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34</a:t>
            </a:fld>
            <a:endParaRPr lang="en-US"/>
          </a:p>
        </p:txBody>
      </p:sp>
    </p:spTree>
    <p:extLst>
      <p:ext uri="{BB962C8B-B14F-4D97-AF65-F5344CB8AC3E}">
        <p14:creationId xmlns:p14="http://schemas.microsoft.com/office/powerpoint/2010/main" val="2915157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participation]</a:t>
            </a:r>
          </a:p>
          <a:p>
            <a:r>
              <a:rPr lang="en-US" dirty="0"/>
              <a:t>Let’s discuss more !</a:t>
            </a:r>
          </a:p>
          <a:p>
            <a:r>
              <a:rPr lang="en-US" dirty="0"/>
              <a:t>Which one combines light + cosine sampling ? (left) (This one takes 1000 samples.)</a:t>
            </a:r>
          </a:p>
          <a:p>
            <a:r>
              <a:rPr lang="en-US" dirty="0"/>
              <a:t>The right one is only light sampling (less indirect illumination). (but this takes only 10 samples.)</a:t>
            </a:r>
          </a:p>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35</a:t>
            </a:fld>
            <a:endParaRPr lang="en-US"/>
          </a:p>
        </p:txBody>
      </p:sp>
    </p:spTree>
    <p:extLst>
      <p:ext uri="{BB962C8B-B14F-4D97-AF65-F5344CB8AC3E}">
        <p14:creationId xmlns:p14="http://schemas.microsoft.com/office/powerpoint/2010/main" val="266742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 tracer</a:t>
            </a:r>
          </a:p>
          <a:p>
            <a:pPr marL="171450" indent="-171450">
              <a:buFontTx/>
              <a:buChar char="-"/>
            </a:pPr>
            <a:r>
              <a:rPr lang="en-US" dirty="0"/>
              <a:t>We require multi-dimensional integration.</a:t>
            </a:r>
          </a:p>
          <a:p>
            <a:pPr marL="171450" indent="-171450">
              <a:buFontTx/>
              <a:buChar char="-"/>
            </a:pPr>
            <a:r>
              <a:rPr lang="en-US" dirty="0"/>
              <a:t>Unbiased (The estimator is needed to be an unbiased estimator.)</a:t>
            </a:r>
          </a:p>
          <a:p>
            <a:pPr marL="171450" indent="-171450">
              <a:buFontTx/>
              <a:buChar char="-"/>
            </a:pPr>
            <a:r>
              <a:rPr lang="en-US" dirty="0"/>
              <a:t>Nature of the uniform sampling = unbiased.</a:t>
            </a:r>
          </a:p>
          <a:p>
            <a:pPr marL="0" indent="0">
              <a:buFontTx/>
              <a:buNone/>
            </a:pPr>
            <a:endParaRPr lang="en-US" dirty="0"/>
          </a:p>
          <a:p>
            <a:pPr marL="0" indent="0">
              <a:buFontTx/>
              <a:buNone/>
            </a:pPr>
            <a:r>
              <a:rPr lang="en-US" dirty="0"/>
              <a:t>The question below arises.</a:t>
            </a:r>
          </a:p>
        </p:txBody>
      </p:sp>
      <p:sp>
        <p:nvSpPr>
          <p:cNvPr id="4" name="Slide Number Placeholder 3"/>
          <p:cNvSpPr>
            <a:spLocks noGrp="1"/>
          </p:cNvSpPr>
          <p:nvPr>
            <p:ph type="sldNum" sz="quarter" idx="5"/>
          </p:nvPr>
        </p:nvSpPr>
        <p:spPr/>
        <p:txBody>
          <a:bodyPr/>
          <a:lstStyle/>
          <a:p>
            <a:fld id="{8BE585A1-C157-44B9-8F77-6B87F34AB5B8}" type="slidenum">
              <a:rPr lang="en-US" smtClean="0"/>
              <a:t>4</a:t>
            </a:fld>
            <a:endParaRPr lang="en-US"/>
          </a:p>
        </p:txBody>
      </p:sp>
    </p:spTree>
    <p:extLst>
      <p:ext uri="{BB962C8B-B14F-4D97-AF65-F5344CB8AC3E}">
        <p14:creationId xmlns:p14="http://schemas.microsoft.com/office/powerpoint/2010/main" val="1318641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36</a:t>
            </a:fld>
            <a:endParaRPr lang="en-US"/>
          </a:p>
        </p:txBody>
      </p:sp>
    </p:spTree>
    <p:extLst>
      <p:ext uri="{BB962C8B-B14F-4D97-AF65-F5344CB8AC3E}">
        <p14:creationId xmlns:p14="http://schemas.microsoft.com/office/powerpoint/2010/main" val="1117555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considered an integrand with a function. But what if it is a product of functions ?</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38</a:t>
            </a:fld>
            <a:endParaRPr lang="en-US"/>
          </a:p>
        </p:txBody>
      </p:sp>
    </p:spTree>
    <p:extLst>
      <p:ext uri="{BB962C8B-B14F-4D97-AF65-F5344CB8AC3E}">
        <p14:creationId xmlns:p14="http://schemas.microsoft.com/office/powerpoint/2010/main" val="577525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when the estimator is two estimators ( f(x) and g(y) ).</a:t>
            </a:r>
          </a:p>
          <a:p>
            <a:r>
              <a:rPr lang="en-US" dirty="0"/>
              <a:t>We draw samples based on both pf(x) and </a:t>
            </a:r>
            <a:r>
              <a:rPr lang="en-US" dirty="0" err="1"/>
              <a:t>pg</a:t>
            </a:r>
            <a:r>
              <a:rPr lang="en-US" dirty="0"/>
              <a:t>(y).</a:t>
            </a:r>
          </a:p>
          <a:p>
            <a:r>
              <a:rPr lang="en-US" dirty="0"/>
              <a:t>We also need weights for both estimators.</a:t>
            </a:r>
          </a:p>
          <a:p>
            <a:r>
              <a:rPr lang="en-US" dirty="0"/>
              <a:t>.</a:t>
            </a:r>
          </a:p>
          <a:p>
            <a:r>
              <a:rPr lang="en-US" dirty="0"/>
              <a:t>The weight function (for this lecture) has 2 choices.</a:t>
            </a:r>
          </a:p>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39</a:t>
            </a:fld>
            <a:endParaRPr lang="en-US"/>
          </a:p>
        </p:txBody>
      </p:sp>
    </p:spTree>
    <p:extLst>
      <p:ext uri="{BB962C8B-B14F-4D97-AF65-F5344CB8AC3E}">
        <p14:creationId xmlns:p14="http://schemas.microsoft.com/office/powerpoint/2010/main" val="2489032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rendering equation can be matched to multiple estimators.</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40</a:t>
            </a:fld>
            <a:endParaRPr lang="en-US"/>
          </a:p>
        </p:txBody>
      </p:sp>
    </p:spTree>
    <p:extLst>
      <p:ext uri="{BB962C8B-B14F-4D97-AF65-F5344CB8AC3E}">
        <p14:creationId xmlns:p14="http://schemas.microsoft.com/office/powerpoint/2010/main" val="3790764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Weighting function balance the variance.</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41</a:t>
            </a:fld>
            <a:endParaRPr lang="en-US"/>
          </a:p>
        </p:txBody>
      </p:sp>
    </p:spTree>
    <p:extLst>
      <p:ext uri="{BB962C8B-B14F-4D97-AF65-F5344CB8AC3E}">
        <p14:creationId xmlns:p14="http://schemas.microsoft.com/office/powerpoint/2010/main" val="1325947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43</a:t>
            </a:fld>
            <a:endParaRPr lang="en-US"/>
          </a:p>
        </p:txBody>
      </p:sp>
    </p:spTree>
    <p:extLst>
      <p:ext uri="{BB962C8B-B14F-4D97-AF65-F5344CB8AC3E}">
        <p14:creationId xmlns:p14="http://schemas.microsoft.com/office/powerpoint/2010/main" val="4148304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original variance equation, apply the properties then give the new formulation.</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6</a:t>
            </a:fld>
            <a:endParaRPr lang="en-US"/>
          </a:p>
        </p:txBody>
      </p:sp>
    </p:spTree>
    <p:extLst>
      <p:ext uri="{BB962C8B-B14F-4D97-AF65-F5344CB8AC3E}">
        <p14:creationId xmlns:p14="http://schemas.microsoft.com/office/powerpoint/2010/main" val="340390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solution to increase the speed of convergence is that </a:t>
            </a:r>
            <a:r>
              <a:rPr lang="en-US" dirty="0">
                <a:sym typeface="Wingdings" panose="05000000000000000000" pitchFamily="2" charset="2"/>
              </a:rPr>
              <a:t> </a:t>
            </a:r>
            <a:r>
              <a:rPr lang="en-US" dirty="0"/>
              <a:t>We need an arbitrary PDF and its estimator.</a:t>
            </a:r>
          </a:p>
          <a:p>
            <a:r>
              <a:rPr lang="en-US" dirty="0"/>
              <a:t>Why ?</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7</a:t>
            </a:fld>
            <a:endParaRPr lang="en-US"/>
          </a:p>
        </p:txBody>
      </p:sp>
    </p:spTree>
    <p:extLst>
      <p:ext uri="{BB962C8B-B14F-4D97-AF65-F5344CB8AC3E}">
        <p14:creationId xmlns:p14="http://schemas.microsoft.com/office/powerpoint/2010/main" val="365286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choices for today’s lecture [ careful placing the samples ].</a:t>
            </a:r>
          </a:p>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8</a:t>
            </a:fld>
            <a:endParaRPr lang="en-US"/>
          </a:p>
        </p:txBody>
      </p:sp>
    </p:spTree>
    <p:extLst>
      <p:ext uri="{BB962C8B-B14F-4D97-AF65-F5344CB8AC3E}">
        <p14:creationId xmlns:p14="http://schemas.microsoft.com/office/powerpoint/2010/main" val="122891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Stratum </a:t>
            </a:r>
            <a:r>
              <a:rPr lang="en-US" dirty="0" err="1"/>
              <a:t>i</a:t>
            </a:r>
            <a:r>
              <a:rPr lang="en-US" dirty="0"/>
              <a:t> </a:t>
            </a:r>
            <a:r>
              <a:rPr lang="en-US" dirty="0">
                <a:sym typeface="Wingdings" panose="05000000000000000000" pitchFamily="2" charset="2"/>
              </a:rPr>
              <a:t> has its own estimator, own mean and 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Fi -&gt; estimator at stratum </a:t>
            </a:r>
            <a:r>
              <a:rPr lang="en-US" dirty="0" err="1">
                <a:sym typeface="Wingdings" panose="05000000000000000000" pitchFamily="2" charset="2"/>
              </a:rPr>
              <a:t>i</a:t>
            </a:r>
            <a:r>
              <a:rPr lang="en-US" dirty="0">
                <a:sym typeface="Wingdings" panose="05000000000000000000" pitchFamily="2" charset="2"/>
              </a:rPr>
              <a:t>.</a:t>
            </a:r>
          </a:p>
          <a:p>
            <a:r>
              <a:rPr lang="en-US" dirty="0">
                <a:sym typeface="Wingdings" panose="05000000000000000000" pitchFamily="2" charset="2"/>
              </a:rPr>
              <a:t>Xi  samples at stratum </a:t>
            </a:r>
            <a:r>
              <a:rPr lang="en-US" dirty="0" err="1">
                <a:sym typeface="Wingdings" panose="05000000000000000000" pitchFamily="2" charset="2"/>
              </a:rPr>
              <a:t>i</a:t>
            </a:r>
            <a:r>
              <a:rPr lang="en-US" dirty="0">
                <a:sym typeface="Wingdings" panose="05000000000000000000" pitchFamily="2" charset="2"/>
              </a:rPr>
              <a:t>.</a:t>
            </a:r>
          </a:p>
          <a:p>
            <a:r>
              <a:rPr lang="en-US" dirty="0"/>
              <a:t>Pi -&gt; pdf at stratum </a:t>
            </a:r>
            <a:r>
              <a:rPr lang="en-US" dirty="0" err="1"/>
              <a:t>i</a:t>
            </a:r>
            <a:r>
              <a:rPr lang="en-US" dirty="0"/>
              <a:t>.</a:t>
            </a:r>
          </a:p>
          <a:p>
            <a:r>
              <a:rPr lang="en-US" dirty="0"/>
              <a:t>Ui -&gt; mean at stratum </a:t>
            </a:r>
            <a:r>
              <a:rPr lang="en-US" dirty="0" err="1"/>
              <a:t>i</a:t>
            </a:r>
            <a:r>
              <a:rPr lang="en-US" dirty="0"/>
              <a:t>.</a:t>
            </a:r>
          </a:p>
          <a:p>
            <a:r>
              <a:rPr lang="en-US" dirty="0"/>
              <a:t>Note that vi </a:t>
            </a:r>
            <a:r>
              <a:rPr lang="en-US" dirty="0">
                <a:sym typeface="Wingdings" panose="05000000000000000000" pitchFamily="2" charset="2"/>
              </a:rPr>
              <a:t> fractional volume of stratum I = weight</a:t>
            </a:r>
          </a:p>
          <a:p>
            <a:r>
              <a:rPr lang="en-US" dirty="0">
                <a:sym typeface="Wingdings" panose="05000000000000000000" pitchFamily="2" charset="2"/>
              </a:rPr>
              <a:t>Class participation… any other observation ?</a:t>
            </a:r>
          </a:p>
          <a:p>
            <a:r>
              <a:rPr lang="en-US" dirty="0">
                <a:sym typeface="Wingdings" panose="05000000000000000000" pitchFamily="2" charset="2"/>
              </a:rPr>
              <a:t>f(x) is the same for all strata. </a:t>
            </a: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9</a:t>
            </a:fld>
            <a:endParaRPr lang="en-US"/>
          </a:p>
        </p:txBody>
      </p:sp>
    </p:spTree>
    <p:extLst>
      <p:ext uri="{BB962C8B-B14F-4D97-AF65-F5344CB8AC3E}">
        <p14:creationId xmlns:p14="http://schemas.microsoft.com/office/powerpoint/2010/main" val="1042270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variance depends on…. ? [Class participation]</a:t>
            </a:r>
          </a:p>
          <a:p>
            <a:r>
              <a:rPr lang="en-US" dirty="0"/>
              <a:t>vi and </a:t>
            </a:r>
            <a:r>
              <a:rPr lang="en-US" dirty="0" err="1"/>
              <a:t>ni</a:t>
            </a:r>
            <a:r>
              <a:rPr lang="en-US" dirty="0"/>
              <a:t>  </a:t>
            </a:r>
            <a:r>
              <a:rPr lang="en-US" dirty="0">
                <a:sym typeface="Wingdings" panose="05000000000000000000" pitchFamily="2" charset="2"/>
              </a:rPr>
              <a:t> weights and samples</a:t>
            </a:r>
          </a:p>
          <a:p>
            <a:endParaRPr lang="en-US" dirty="0">
              <a:sym typeface="Wingdings" panose="05000000000000000000" pitchFamily="2" charset="2"/>
            </a:endParaRPr>
          </a:p>
          <a:p>
            <a:r>
              <a:rPr lang="en-US" dirty="0">
                <a:sym typeface="Wingdings" panose="05000000000000000000" pitchFamily="2" charset="2"/>
              </a:rPr>
              <a:t>Easiest way is to choose the same weight for all strata.</a:t>
            </a:r>
          </a:p>
          <a:p>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10</a:t>
            </a:fld>
            <a:endParaRPr lang="en-US"/>
          </a:p>
        </p:txBody>
      </p:sp>
    </p:spTree>
    <p:extLst>
      <p:ext uri="{BB962C8B-B14F-4D97-AF65-F5344CB8AC3E}">
        <p14:creationId xmlns:p14="http://schemas.microsoft.com/office/powerpoint/2010/main" val="148958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participation] The difference between stratified and quasi in the pictures ?</a:t>
            </a:r>
          </a:p>
          <a:p>
            <a:endParaRPr lang="en-US" dirty="0"/>
          </a:p>
          <a:p>
            <a:r>
              <a:rPr lang="en-US" dirty="0"/>
              <a:t>Stratified </a:t>
            </a:r>
            <a:r>
              <a:rPr lang="en-US" dirty="0">
                <a:sym typeface="Wingdings" panose="05000000000000000000" pitchFamily="2" charset="2"/>
              </a:rPr>
              <a:t> high gap</a:t>
            </a:r>
          </a:p>
          <a:p>
            <a:r>
              <a:rPr lang="en-US" dirty="0">
                <a:sym typeface="Wingdings" panose="05000000000000000000" pitchFamily="2" charset="2"/>
              </a:rPr>
              <a:t>To lower gap we need</a:t>
            </a:r>
          </a:p>
          <a:p>
            <a:pPr marL="228600" indent="-228600">
              <a:buAutoNum type="arabicPeriod"/>
            </a:pPr>
            <a:r>
              <a:rPr lang="en-US" dirty="0">
                <a:sym typeface="Wingdings" panose="05000000000000000000" pitchFamily="2" charset="2"/>
              </a:rPr>
              <a:t>How to sample with low discrepancy policy.</a:t>
            </a:r>
          </a:p>
          <a:p>
            <a:pPr marL="228600" indent="-228600">
              <a:buAutoNum type="arabicPeriod"/>
            </a:pPr>
            <a:r>
              <a:rPr lang="en-US" dirty="0">
                <a:sym typeface="Wingdings" panose="05000000000000000000" pitchFamily="2" charset="2"/>
              </a:rPr>
              <a:t>Change the random number generator.</a:t>
            </a:r>
          </a:p>
          <a:p>
            <a:pPr marL="228600" indent="-228600">
              <a:buAutoNum type="arabicPeriod"/>
            </a:pPr>
            <a:endParaRPr lang="th-TH" dirty="0"/>
          </a:p>
        </p:txBody>
      </p:sp>
      <p:sp>
        <p:nvSpPr>
          <p:cNvPr id="4" name="Slide Number Placeholder 3"/>
          <p:cNvSpPr>
            <a:spLocks noGrp="1"/>
          </p:cNvSpPr>
          <p:nvPr>
            <p:ph type="sldNum" sz="quarter" idx="5"/>
          </p:nvPr>
        </p:nvSpPr>
        <p:spPr/>
        <p:txBody>
          <a:bodyPr/>
          <a:lstStyle/>
          <a:p>
            <a:fld id="{8BE585A1-C157-44B9-8F77-6B87F34AB5B8}" type="slidenum">
              <a:rPr lang="en-US" smtClean="0"/>
              <a:t>12</a:t>
            </a:fld>
            <a:endParaRPr lang="en-US"/>
          </a:p>
        </p:txBody>
      </p:sp>
    </p:spTree>
    <p:extLst>
      <p:ext uri="{BB962C8B-B14F-4D97-AF65-F5344CB8AC3E}">
        <p14:creationId xmlns:p14="http://schemas.microsoft.com/office/powerpoint/2010/main" val="3088560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842F-8039-FF5F-FBE3-309B689984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1A5C14-1C21-49F0-440B-974CF79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5F4107-8EB2-052A-7CBA-382869DD4082}"/>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5" name="Footer Placeholder 4">
            <a:extLst>
              <a:ext uri="{FF2B5EF4-FFF2-40B4-BE49-F238E27FC236}">
                <a16:creationId xmlns:a16="http://schemas.microsoft.com/office/drawing/2014/main" id="{9F516C5E-EE92-B8B8-9BE4-DD9CE4A3E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09FB-0A52-252D-53DD-E942F54AF633}"/>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78409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9BC6-FEA1-1DB2-D284-0EE71BC6A6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C907B0-58E7-EB5A-39C5-18D8A7C1F5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FCBD5-7528-326F-319A-0E1C1A1CA17F}"/>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5" name="Footer Placeholder 4">
            <a:extLst>
              <a:ext uri="{FF2B5EF4-FFF2-40B4-BE49-F238E27FC236}">
                <a16:creationId xmlns:a16="http://schemas.microsoft.com/office/drawing/2014/main" id="{55277FAF-B43E-F925-9B2A-CDCA3EEAC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09647-9089-F6C0-A9C2-A48648F5CFD2}"/>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182832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0A4D5-C74C-E9B1-9C53-641E054D85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2EACAF-1001-3564-374E-8CF9A9DE99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DCE9E-9DC5-4153-411D-B4B7BD02CAE0}"/>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5" name="Footer Placeholder 4">
            <a:extLst>
              <a:ext uri="{FF2B5EF4-FFF2-40B4-BE49-F238E27FC236}">
                <a16:creationId xmlns:a16="http://schemas.microsoft.com/office/drawing/2014/main" id="{7AFBF1CA-7BBE-D407-23F3-E525CBD90F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23ED15-D477-27FF-660F-446728413CE5}"/>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189811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8D06-AF53-7077-4510-C7E7B20C41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8B9CA-3243-6C31-422F-A364EB768B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0C3B0-3D85-302A-93BC-DB1665B435A8}"/>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5" name="Footer Placeholder 4">
            <a:extLst>
              <a:ext uri="{FF2B5EF4-FFF2-40B4-BE49-F238E27FC236}">
                <a16:creationId xmlns:a16="http://schemas.microsoft.com/office/drawing/2014/main" id="{8FF5C611-CE87-329E-AB9B-37020E33D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02B37-EB39-8E77-D619-5D4D2C1A2811}"/>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3983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7C17-1475-BC00-FBDC-8DC190865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C6097F-8BE1-DAAE-6D55-E27CC8FF3C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5AF63-B475-5AED-11EF-02EC1B2D859B}"/>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5" name="Footer Placeholder 4">
            <a:extLst>
              <a:ext uri="{FF2B5EF4-FFF2-40B4-BE49-F238E27FC236}">
                <a16:creationId xmlns:a16="http://schemas.microsoft.com/office/drawing/2014/main" id="{F8A8C266-0D57-5D0E-5A75-AABF6A097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EDEFB-718D-35E0-5908-F04AAA98D76E}"/>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048907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9E26-0982-15BD-E513-42C0E36729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ED513-01AE-8692-9407-143FCDFC55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72E2-7F83-2CF4-6C1B-A658C545C1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7E83D8-FC10-34A3-6AEE-276B4FBDDFE8}"/>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6" name="Footer Placeholder 5">
            <a:extLst>
              <a:ext uri="{FF2B5EF4-FFF2-40B4-BE49-F238E27FC236}">
                <a16:creationId xmlns:a16="http://schemas.microsoft.com/office/drawing/2014/main" id="{F6763C15-816E-02C8-AB8C-99BCD49813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A75D72-13AC-78A9-226E-3EC6B11E57E5}"/>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13439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4D59-6302-756E-BC50-63E3858E3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CF5A8F-BAF3-27CD-E71E-2D83995387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3A827-9E74-06C3-FE7C-3E70F85848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0E748F-2DF6-C2C4-659E-FDBD3ACB7A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4D036-7B6C-D830-0EBF-FA89FEEF97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D039A-1965-569C-AA02-7C539391D3E2}"/>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8" name="Footer Placeholder 7">
            <a:extLst>
              <a:ext uri="{FF2B5EF4-FFF2-40B4-BE49-F238E27FC236}">
                <a16:creationId xmlns:a16="http://schemas.microsoft.com/office/drawing/2014/main" id="{5D431926-A8C0-9265-185E-D1A066B9E8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B59E2C-928C-87A7-9B18-83FCD227CD83}"/>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99586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CC15-A826-E030-61EE-B0FC73BC47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FEA2A0-A8EF-6690-95A0-6C92012B1AB5}"/>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4" name="Footer Placeholder 3">
            <a:extLst>
              <a:ext uri="{FF2B5EF4-FFF2-40B4-BE49-F238E27FC236}">
                <a16:creationId xmlns:a16="http://schemas.microsoft.com/office/drawing/2014/main" id="{06E99707-52E1-2AB4-5F5A-3F24103272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21E0BE-63A7-2ABD-3E74-FF48B37D0F08}"/>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0840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2EC2AD-1799-905B-1332-A83DADCF09B4}"/>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3" name="Footer Placeholder 2">
            <a:extLst>
              <a:ext uri="{FF2B5EF4-FFF2-40B4-BE49-F238E27FC236}">
                <a16:creationId xmlns:a16="http://schemas.microsoft.com/office/drawing/2014/main" id="{AF0C5EDD-4A01-3E9D-54E9-F0E57FFE26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72528C-F5A6-EE1D-64EB-7A94C1017150}"/>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3165284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E49E1-3B73-1C14-AA18-00C778D58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FE8D40-A8F3-604A-5D2B-564B5C9E5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7F40EE-CA85-1353-2811-03912E458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C1C622-0784-D33A-D821-B4CEFB327C93}"/>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6" name="Footer Placeholder 5">
            <a:extLst>
              <a:ext uri="{FF2B5EF4-FFF2-40B4-BE49-F238E27FC236}">
                <a16:creationId xmlns:a16="http://schemas.microsoft.com/office/drawing/2014/main" id="{06FD99AE-4279-9D3E-DC31-BBF1E724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01F6C-9F73-1DDA-11ED-352F96F4A41E}"/>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3445786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0771-3D4A-66C4-BD8E-BAEDC3A15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946C02-367F-393A-C43B-B55558AD5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45A3BD-3ABE-CE76-E498-98F388700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061CA-008F-4775-8132-2F799BF6FA43}"/>
              </a:ext>
            </a:extLst>
          </p:cNvPr>
          <p:cNvSpPr>
            <a:spLocks noGrp="1"/>
          </p:cNvSpPr>
          <p:nvPr>
            <p:ph type="dt" sz="half" idx="10"/>
          </p:nvPr>
        </p:nvSpPr>
        <p:spPr/>
        <p:txBody>
          <a:bodyPr/>
          <a:lstStyle/>
          <a:p>
            <a:fld id="{9150E81F-2781-4F1F-A4BD-72B1BF5533F9}" type="datetimeFigureOut">
              <a:rPr lang="en-US" smtClean="0"/>
              <a:t>9/19/2024</a:t>
            </a:fld>
            <a:endParaRPr lang="en-US"/>
          </a:p>
        </p:txBody>
      </p:sp>
      <p:sp>
        <p:nvSpPr>
          <p:cNvPr id="6" name="Footer Placeholder 5">
            <a:extLst>
              <a:ext uri="{FF2B5EF4-FFF2-40B4-BE49-F238E27FC236}">
                <a16:creationId xmlns:a16="http://schemas.microsoft.com/office/drawing/2014/main" id="{19EC44E8-876D-1C4D-F2CB-7F74AD68A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0BDCE-EECD-6975-375C-F95ABEF8065D}"/>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406106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F7CAC4-5132-F6E9-5EC6-BA9CE2C23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FCFDF7-76DC-A7A3-BE7E-9E120F539A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FA813D-0F9B-A693-49E6-E03EA1499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50E81F-2781-4F1F-A4BD-72B1BF5533F9}" type="datetimeFigureOut">
              <a:rPr lang="en-US" smtClean="0"/>
              <a:t>9/19/2024</a:t>
            </a:fld>
            <a:endParaRPr lang="en-US"/>
          </a:p>
        </p:txBody>
      </p:sp>
      <p:sp>
        <p:nvSpPr>
          <p:cNvPr id="5" name="Footer Placeholder 4">
            <a:extLst>
              <a:ext uri="{FF2B5EF4-FFF2-40B4-BE49-F238E27FC236}">
                <a16:creationId xmlns:a16="http://schemas.microsoft.com/office/drawing/2014/main" id="{77DF1B64-52C6-142B-B2A7-3FF9B5C9E0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CD8C95-A429-D3CB-F01D-D269B5F4A3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C6DC7-54D5-43CF-BBB1-E853B2761465}" type="slidenum">
              <a:rPr lang="en-US" smtClean="0"/>
              <a:t>‹#›</a:t>
            </a:fld>
            <a:endParaRPr lang="en-US"/>
          </a:p>
        </p:txBody>
      </p:sp>
    </p:spTree>
    <p:extLst>
      <p:ext uri="{BB962C8B-B14F-4D97-AF65-F5344CB8AC3E}">
        <p14:creationId xmlns:p14="http://schemas.microsoft.com/office/powerpoint/2010/main" val="24008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2.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3.png"/><Relationship Id="rId12" Type="http://schemas.openxmlformats.org/officeDocument/2006/relationships/image" Target="../media/image56.png"/><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0.png"/><Relationship Id="rId5" Type="http://schemas.openxmlformats.org/officeDocument/2006/relationships/image" Target="../media/image51.png"/><Relationship Id="rId15" Type="http://schemas.openxmlformats.org/officeDocument/2006/relationships/image" Target="../media/image59.png"/><Relationship Id="rId10" Type="http://schemas.openxmlformats.org/officeDocument/2006/relationships/image" Target="../media/image46.png"/><Relationship Id="rId4" Type="http://schemas.openxmlformats.org/officeDocument/2006/relationships/image" Target="../media/image48.png"/><Relationship Id="rId9" Type="http://schemas.openxmlformats.org/officeDocument/2006/relationships/image" Target="../media/image49.png"/><Relationship Id="rId1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39EC57-CC5B-C4E0-2294-D0475EA3AED1}"/>
              </a:ext>
            </a:extLst>
          </p:cNvPr>
          <p:cNvSpPr>
            <a:spLocks noGrp="1"/>
          </p:cNvSpPr>
          <p:nvPr>
            <p:ph type="ctrTitle"/>
          </p:nvPr>
        </p:nvSpPr>
        <p:spPr>
          <a:xfrm>
            <a:off x="1899769" y="991261"/>
            <a:ext cx="8055979" cy="3018222"/>
          </a:xfrm>
        </p:spPr>
        <p:txBody>
          <a:bodyPr vert="horz" lIns="91440" tIns="45720" rIns="91440" bIns="45720" rtlCol="0" anchor="ctr">
            <a:normAutofit/>
          </a:bodyPr>
          <a:lstStyle/>
          <a:p>
            <a:r>
              <a:rPr lang="en-US" sz="4800" kern="1200" dirty="0">
                <a:solidFill>
                  <a:schemeClr val="tx2"/>
                </a:solidFill>
                <a:latin typeface="+mj-lt"/>
                <a:ea typeface="+mj-ea"/>
                <a:cs typeface="+mj-cs"/>
              </a:rPr>
              <a:t>Ray Tracing </a:t>
            </a:r>
            <a:br>
              <a:rPr lang="en-US" sz="4800" kern="1200">
                <a:solidFill>
                  <a:schemeClr val="tx2"/>
                </a:solidFill>
                <a:latin typeface="+mj-lt"/>
                <a:ea typeface="+mj-ea"/>
                <a:cs typeface="+mj-cs"/>
              </a:rPr>
            </a:br>
            <a:r>
              <a:rPr lang="en-US" sz="4800" kern="1200">
                <a:solidFill>
                  <a:schemeClr val="tx2"/>
                </a:solidFill>
                <a:latin typeface="+mj-lt"/>
                <a:ea typeface="+mj-ea"/>
                <a:cs typeface="+mj-cs"/>
              </a:rPr>
              <a:t>in </a:t>
            </a:r>
            <a:br>
              <a:rPr lang="en-US" sz="4800" kern="1200" dirty="0">
                <a:solidFill>
                  <a:schemeClr val="tx2"/>
                </a:solidFill>
                <a:latin typeface="+mj-lt"/>
                <a:ea typeface="+mj-ea"/>
                <a:cs typeface="+mj-cs"/>
              </a:rPr>
            </a:br>
            <a:r>
              <a:rPr lang="en-US" sz="4800" kern="1200" dirty="0">
                <a:solidFill>
                  <a:schemeClr val="tx2"/>
                </a:solidFill>
                <a:latin typeface="+mj-lt"/>
                <a:ea typeface="+mj-ea"/>
                <a:cs typeface="+mj-cs"/>
              </a:rPr>
              <a:t>Entertainment Industry</a:t>
            </a: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Subtitle 2">
            <a:extLst>
              <a:ext uri="{FF2B5EF4-FFF2-40B4-BE49-F238E27FC236}">
                <a16:creationId xmlns:a16="http://schemas.microsoft.com/office/drawing/2014/main" id="{B10197EC-F6A4-8ADD-8624-50B344133D48}"/>
              </a:ext>
            </a:extLst>
          </p:cNvPr>
          <p:cNvSpPr>
            <a:spLocks noGrp="1"/>
          </p:cNvSpPr>
          <p:nvPr>
            <p:ph type="subTitle" idx="1"/>
          </p:nvPr>
        </p:nvSpPr>
        <p:spPr>
          <a:xfrm>
            <a:off x="3072899" y="4009483"/>
            <a:ext cx="5709721" cy="2430864"/>
          </a:xfrm>
        </p:spPr>
        <p:txBody>
          <a:bodyPr vert="horz" lIns="91440" tIns="45720" rIns="91440" bIns="45720" rtlCol="0" anchor="t">
            <a:normAutofit fontScale="92500" lnSpcReduction="20000"/>
          </a:bodyPr>
          <a:lstStyle/>
          <a:p>
            <a:pPr indent="-228600" algn="l">
              <a:buFont typeface="Arial" panose="020B0604020202020204" pitchFamily="34" charset="0"/>
              <a:buChar char="•"/>
            </a:pPr>
            <a:endParaRPr lang="en-US" sz="2000" dirty="0">
              <a:solidFill>
                <a:schemeClr val="tx2"/>
              </a:solidFill>
            </a:endParaRPr>
          </a:p>
          <a:p>
            <a:r>
              <a:rPr lang="en-US" sz="2000" dirty="0">
                <a:solidFill>
                  <a:schemeClr val="tx2"/>
                </a:solidFill>
              </a:rPr>
              <a:t>Tanaboon Tongbuasirilai</a:t>
            </a:r>
          </a:p>
          <a:p>
            <a:r>
              <a:rPr lang="en-US" sz="2000" dirty="0">
                <a:solidFill>
                  <a:schemeClr val="tx2"/>
                </a:solidFill>
              </a:rPr>
              <a:t>Dept. Computer Science</a:t>
            </a:r>
          </a:p>
          <a:p>
            <a:r>
              <a:rPr lang="en-US" sz="2000" dirty="0" err="1">
                <a:solidFill>
                  <a:schemeClr val="tx2"/>
                </a:solidFill>
              </a:rPr>
              <a:t>Kasetsart</a:t>
            </a:r>
            <a:r>
              <a:rPr lang="en-US" sz="2000" dirty="0">
                <a:solidFill>
                  <a:schemeClr val="tx2"/>
                </a:solidFill>
              </a:rPr>
              <a:t> University</a:t>
            </a:r>
          </a:p>
          <a:p>
            <a:endParaRPr lang="en-US" sz="2000" dirty="0">
              <a:solidFill>
                <a:schemeClr val="tx2"/>
              </a:solidFill>
            </a:endParaRPr>
          </a:p>
          <a:p>
            <a:r>
              <a:rPr lang="en-US" sz="2000" dirty="0">
                <a:solidFill>
                  <a:schemeClr val="tx2"/>
                </a:solidFill>
              </a:rPr>
              <a:t>Week 12</a:t>
            </a:r>
          </a:p>
          <a:p>
            <a:r>
              <a:rPr lang="en-US" sz="2000" dirty="0">
                <a:solidFill>
                  <a:schemeClr val="tx2"/>
                </a:solidFill>
              </a:rPr>
              <a:t>Variance reduction</a:t>
            </a: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424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869F1-0438-5A14-8299-F9424BF57140}"/>
              </a:ext>
            </a:extLst>
          </p:cNvPr>
          <p:cNvSpPr>
            <a:spLocks noGrp="1"/>
          </p:cNvSpPr>
          <p:nvPr>
            <p:ph type="title"/>
          </p:nvPr>
        </p:nvSpPr>
        <p:spPr>
          <a:xfrm>
            <a:off x="841248" y="334644"/>
            <a:ext cx="10509504" cy="1076914"/>
          </a:xfrm>
        </p:spPr>
        <p:txBody>
          <a:bodyPr anchor="ctr">
            <a:normAutofit/>
          </a:bodyPr>
          <a:lstStyle/>
          <a:p>
            <a:r>
              <a:rPr lang="en-US" sz="4000"/>
              <a:t>Variance reduced by the stratified sampling</a:t>
            </a:r>
          </a:p>
        </p:txBody>
      </p:sp>
      <p:sp>
        <p:nvSpPr>
          <p:cNvPr id="34" name="Rectangle 33">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math equations with numbers&#10;&#10;Description automatically generated with medium confidence">
            <a:extLst>
              <a:ext uri="{FF2B5EF4-FFF2-40B4-BE49-F238E27FC236}">
                <a16:creationId xmlns:a16="http://schemas.microsoft.com/office/drawing/2014/main" id="{6A96C1CB-720A-D30D-30CD-5B0FD2D5CAA8}"/>
              </a:ext>
            </a:extLst>
          </p:cNvPr>
          <p:cNvPicPr>
            <a:picLocks noChangeAspect="1"/>
          </p:cNvPicPr>
          <p:nvPr/>
        </p:nvPicPr>
        <p:blipFill>
          <a:blip r:embed="rId3"/>
          <a:stretch>
            <a:fillRect/>
          </a:stretch>
        </p:blipFill>
        <p:spPr>
          <a:xfrm>
            <a:off x="6680155" y="3752842"/>
            <a:ext cx="2569940" cy="2519942"/>
          </a:xfrm>
          <a:prstGeom prst="rect">
            <a:avLst/>
          </a:prstGeom>
        </p:spPr>
      </p:pic>
      <p:pic>
        <p:nvPicPr>
          <p:cNvPr id="7" name="Picture 6">
            <a:extLst>
              <a:ext uri="{FF2B5EF4-FFF2-40B4-BE49-F238E27FC236}">
                <a16:creationId xmlns:a16="http://schemas.microsoft.com/office/drawing/2014/main" id="{7D1FFBE2-493C-7F4F-A282-C8566C5964E1}"/>
              </a:ext>
            </a:extLst>
          </p:cNvPr>
          <p:cNvPicPr>
            <a:picLocks noChangeAspect="1"/>
          </p:cNvPicPr>
          <p:nvPr/>
        </p:nvPicPr>
        <p:blipFill>
          <a:blip r:embed="rId4"/>
          <a:stretch>
            <a:fillRect/>
          </a:stretch>
        </p:blipFill>
        <p:spPr>
          <a:xfrm>
            <a:off x="7682146" y="2713173"/>
            <a:ext cx="813981" cy="461989"/>
          </a:xfrm>
          <a:prstGeom prst="rect">
            <a:avLst/>
          </a:prstGeom>
        </p:spPr>
      </p:pic>
      <p:sp>
        <p:nvSpPr>
          <p:cNvPr id="8" name="TextBox 7">
            <a:extLst>
              <a:ext uri="{FF2B5EF4-FFF2-40B4-BE49-F238E27FC236}">
                <a16:creationId xmlns:a16="http://schemas.microsoft.com/office/drawing/2014/main" id="{87A69392-620A-D4ED-A90C-EAB647A79FF3}"/>
              </a:ext>
            </a:extLst>
          </p:cNvPr>
          <p:cNvSpPr txBox="1"/>
          <p:nvPr/>
        </p:nvSpPr>
        <p:spPr>
          <a:xfrm>
            <a:off x="2932760" y="2728517"/>
            <a:ext cx="2479341" cy="42651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pPr defTabSz="1051560">
              <a:spcAft>
                <a:spcPts val="600"/>
              </a:spcAft>
            </a:pPr>
            <a:r>
              <a:rPr lang="en-US" sz="2070" kern="1200">
                <a:solidFill>
                  <a:schemeClr val="tx1"/>
                </a:solidFill>
                <a:latin typeface="+mn-lt"/>
                <a:ea typeface="+mn-ea"/>
                <a:cs typeface="+mn-cs"/>
              </a:rPr>
              <a:t>Variance per stratum</a:t>
            </a:r>
            <a:endParaRPr lang="en-US"/>
          </a:p>
        </p:txBody>
      </p:sp>
      <p:pic>
        <p:nvPicPr>
          <p:cNvPr id="27" name="Picture 26">
            <a:extLst>
              <a:ext uri="{FF2B5EF4-FFF2-40B4-BE49-F238E27FC236}">
                <a16:creationId xmlns:a16="http://schemas.microsoft.com/office/drawing/2014/main" id="{C54B1CF1-7E7A-A685-BB19-30CDE66BC704}"/>
              </a:ext>
            </a:extLst>
          </p:cNvPr>
          <p:cNvPicPr>
            <a:picLocks noChangeAspect="1"/>
          </p:cNvPicPr>
          <p:nvPr/>
        </p:nvPicPr>
        <p:blipFill>
          <a:blip r:embed="rId5"/>
          <a:stretch>
            <a:fillRect/>
          </a:stretch>
        </p:blipFill>
        <p:spPr>
          <a:xfrm>
            <a:off x="7104659" y="1737360"/>
            <a:ext cx="1968954" cy="483989"/>
          </a:xfrm>
          <a:prstGeom prst="rect">
            <a:avLst/>
          </a:prstGeom>
        </p:spPr>
      </p:pic>
      <p:sp>
        <p:nvSpPr>
          <p:cNvPr id="9" name="TextBox 8">
            <a:extLst>
              <a:ext uri="{FF2B5EF4-FFF2-40B4-BE49-F238E27FC236}">
                <a16:creationId xmlns:a16="http://schemas.microsoft.com/office/drawing/2014/main" id="{CD74A8E1-2C93-E7FE-AE94-B4A1026F11EE}"/>
              </a:ext>
            </a:extLst>
          </p:cNvPr>
          <p:cNvSpPr txBox="1"/>
          <p:nvPr/>
        </p:nvSpPr>
        <p:spPr>
          <a:xfrm>
            <a:off x="2953180" y="1757378"/>
            <a:ext cx="1979593" cy="42651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pPr defTabSz="1051560">
              <a:spcAft>
                <a:spcPts val="600"/>
              </a:spcAft>
            </a:pPr>
            <a:r>
              <a:rPr lang="en-US" sz="2070" kern="1200" dirty="0">
                <a:solidFill>
                  <a:schemeClr val="tx1"/>
                </a:solidFill>
                <a:latin typeface="+mn-lt"/>
                <a:ea typeface="+mn-ea"/>
                <a:cs typeface="+mn-cs"/>
              </a:rPr>
              <a:t>Overall estimate</a:t>
            </a:r>
            <a:endParaRPr lang="en-US" dirty="0"/>
          </a:p>
        </p:txBody>
      </p:sp>
      <p:sp>
        <p:nvSpPr>
          <p:cNvPr id="10" name="TextBox 9">
            <a:extLst>
              <a:ext uri="{FF2B5EF4-FFF2-40B4-BE49-F238E27FC236}">
                <a16:creationId xmlns:a16="http://schemas.microsoft.com/office/drawing/2014/main" id="{858A551E-F95C-FDF6-C140-AA93F8CF45EE}"/>
              </a:ext>
            </a:extLst>
          </p:cNvPr>
          <p:cNvSpPr txBox="1"/>
          <p:nvPr/>
        </p:nvSpPr>
        <p:spPr>
          <a:xfrm>
            <a:off x="3003177" y="4799555"/>
            <a:ext cx="2152791" cy="42651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1051560">
              <a:spcAft>
                <a:spcPts val="600"/>
              </a:spcAft>
            </a:pPr>
            <a:r>
              <a:rPr lang="en-US" sz="2070" kern="1200">
                <a:solidFill>
                  <a:schemeClr val="tx1"/>
                </a:solidFill>
                <a:latin typeface="+mn-lt"/>
                <a:ea typeface="+mn-ea"/>
                <a:cs typeface="+mn-cs"/>
              </a:rPr>
              <a:t>The total variance</a:t>
            </a:r>
            <a:endParaRPr lang="en-US"/>
          </a:p>
        </p:txBody>
      </p:sp>
      <p:cxnSp>
        <p:nvCxnSpPr>
          <p:cNvPr id="12" name="Connector: Elbow 11">
            <a:extLst>
              <a:ext uri="{FF2B5EF4-FFF2-40B4-BE49-F238E27FC236}">
                <a16:creationId xmlns:a16="http://schemas.microsoft.com/office/drawing/2014/main" id="{05413DC5-BEDF-7D11-E9CE-74756F58E18C}"/>
              </a:ext>
            </a:extLst>
          </p:cNvPr>
          <p:cNvCxnSpPr>
            <a:cxnSpLocks/>
            <a:stCxn id="9" idx="3"/>
            <a:endCxn id="27" idx="1"/>
          </p:cNvCxnSpPr>
          <p:nvPr/>
        </p:nvCxnSpPr>
        <p:spPr>
          <a:xfrm>
            <a:off x="4932772" y="1970635"/>
            <a:ext cx="2171887" cy="871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9C430C5-D21F-FE40-B384-89B9DD2D6736}"/>
              </a:ext>
            </a:extLst>
          </p:cNvPr>
          <p:cNvCxnSpPr>
            <a:cxnSpLocks/>
            <a:stCxn id="8" idx="3"/>
            <a:endCxn id="7" idx="1"/>
          </p:cNvCxnSpPr>
          <p:nvPr/>
        </p:nvCxnSpPr>
        <p:spPr>
          <a:xfrm>
            <a:off x="5412101" y="2941775"/>
            <a:ext cx="2270045" cy="239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EA7306E-016F-5DF1-3731-8A87088733DB}"/>
              </a:ext>
            </a:extLst>
          </p:cNvPr>
          <p:cNvCxnSpPr>
            <a:cxnSpLocks/>
            <a:stCxn id="10" idx="3"/>
            <a:endCxn id="5" idx="1"/>
          </p:cNvCxnSpPr>
          <p:nvPr/>
        </p:nvCxnSpPr>
        <p:spPr>
          <a:xfrm>
            <a:off x="5155968" y="5012813"/>
            <a:ext cx="1524187" cy="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65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7FD1ED-8EAE-28E3-F261-0606E1BE21A0}"/>
              </a:ext>
            </a:extLst>
          </p:cNvPr>
          <p:cNvPicPr>
            <a:picLocks noChangeAspect="1"/>
          </p:cNvPicPr>
          <p:nvPr/>
        </p:nvPicPr>
        <p:blipFill>
          <a:blip r:embed="rId2"/>
          <a:stretch>
            <a:fillRect/>
          </a:stretch>
        </p:blipFill>
        <p:spPr>
          <a:xfrm>
            <a:off x="642938" y="1674813"/>
            <a:ext cx="5548313" cy="4392613"/>
          </a:xfrm>
          <a:prstGeom prst="rect">
            <a:avLst/>
          </a:prstGeom>
        </p:spPr>
      </p:pic>
      <p:sp>
        <p:nvSpPr>
          <p:cNvPr id="8" name="TextBox 7">
            <a:extLst>
              <a:ext uri="{FF2B5EF4-FFF2-40B4-BE49-F238E27FC236}">
                <a16:creationId xmlns:a16="http://schemas.microsoft.com/office/drawing/2014/main" id="{8FB207EE-CE31-B3F3-44DC-51A26666B3DC}"/>
              </a:ext>
            </a:extLst>
          </p:cNvPr>
          <p:cNvSpPr txBox="1"/>
          <p:nvPr/>
        </p:nvSpPr>
        <p:spPr>
          <a:xfrm>
            <a:off x="642938" y="5187950"/>
            <a:ext cx="5548313" cy="87947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Uniform sampling</a:t>
            </a:r>
          </a:p>
        </p:txBody>
      </p:sp>
      <p:pic>
        <p:nvPicPr>
          <p:cNvPr id="7" name="Picture 6">
            <a:extLst>
              <a:ext uri="{FF2B5EF4-FFF2-40B4-BE49-F238E27FC236}">
                <a16:creationId xmlns:a16="http://schemas.microsoft.com/office/drawing/2014/main" id="{F68E7079-BE70-664A-8FA7-F7F005B2EA7A}"/>
              </a:ext>
            </a:extLst>
          </p:cNvPr>
          <p:cNvPicPr>
            <a:picLocks noChangeAspect="1"/>
          </p:cNvPicPr>
          <p:nvPr/>
        </p:nvPicPr>
        <p:blipFill>
          <a:blip r:embed="rId3"/>
          <a:stretch>
            <a:fillRect/>
          </a:stretch>
        </p:blipFill>
        <p:spPr>
          <a:xfrm>
            <a:off x="6267450" y="1674813"/>
            <a:ext cx="5280025" cy="4392613"/>
          </a:xfrm>
          <a:prstGeom prst="rect">
            <a:avLst/>
          </a:prstGeom>
        </p:spPr>
      </p:pic>
      <p:sp>
        <p:nvSpPr>
          <p:cNvPr id="9" name="TextBox 8">
            <a:extLst>
              <a:ext uri="{FF2B5EF4-FFF2-40B4-BE49-F238E27FC236}">
                <a16:creationId xmlns:a16="http://schemas.microsoft.com/office/drawing/2014/main" id="{BE6166A8-6BFA-989E-27D0-9C07AE86E01B}"/>
              </a:ext>
            </a:extLst>
          </p:cNvPr>
          <p:cNvSpPr txBox="1"/>
          <p:nvPr/>
        </p:nvSpPr>
        <p:spPr>
          <a:xfrm>
            <a:off x="6267450" y="5187950"/>
            <a:ext cx="5280025" cy="879475"/>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Stratified sampling</a:t>
            </a:r>
          </a:p>
        </p:txBody>
      </p:sp>
      <p:sp>
        <p:nvSpPr>
          <p:cNvPr id="2" name="Title 1">
            <a:extLst>
              <a:ext uri="{FF2B5EF4-FFF2-40B4-BE49-F238E27FC236}">
                <a16:creationId xmlns:a16="http://schemas.microsoft.com/office/drawing/2014/main" id="{22890ABB-1432-71D0-5F0B-A2332C2196F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Result</a:t>
            </a:r>
          </a:p>
        </p:txBody>
      </p:sp>
    </p:spTree>
    <p:extLst>
      <p:ext uri="{BB962C8B-B14F-4D97-AF65-F5344CB8AC3E}">
        <p14:creationId xmlns:p14="http://schemas.microsoft.com/office/powerpoint/2010/main" val="1899349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87A4D7-F0EA-99B3-35E8-9C4696A0AB0E}"/>
              </a:ext>
            </a:extLst>
          </p:cNvPr>
          <p:cNvSpPr>
            <a:spLocks noGrp="1"/>
          </p:cNvSpPr>
          <p:nvPr>
            <p:ph type="title"/>
          </p:nvPr>
        </p:nvSpPr>
        <p:spPr>
          <a:xfrm>
            <a:off x="1051560" y="586822"/>
            <a:ext cx="3657600" cy="1645920"/>
          </a:xfrm>
        </p:spPr>
        <p:txBody>
          <a:bodyPr>
            <a:normAutofit/>
          </a:bodyPr>
          <a:lstStyle/>
          <a:p>
            <a:r>
              <a:rPr lang="en-US" sz="3200"/>
              <a:t>Quasi Monte Carlo sampling</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9ECDF0-588F-09FD-C675-9F0DCD833022}"/>
              </a:ext>
            </a:extLst>
          </p:cNvPr>
          <p:cNvSpPr>
            <a:spLocks noGrp="1"/>
          </p:cNvSpPr>
          <p:nvPr>
            <p:ph idx="1"/>
          </p:nvPr>
        </p:nvSpPr>
        <p:spPr>
          <a:xfrm>
            <a:off x="5250106" y="586822"/>
            <a:ext cx="6106742" cy="1645920"/>
          </a:xfrm>
        </p:spPr>
        <p:txBody>
          <a:bodyPr anchor="ctr">
            <a:normAutofit fontScale="92500" lnSpcReduction="20000"/>
          </a:bodyPr>
          <a:lstStyle/>
          <a:p>
            <a:r>
              <a:rPr lang="en-US" sz="1800" dirty="0"/>
              <a:t>Low discrepancy sampling</a:t>
            </a:r>
          </a:p>
          <a:p>
            <a:pPr lvl="1"/>
            <a:r>
              <a:rPr lang="en-US" sz="1800" dirty="0"/>
              <a:t>Halton sampling</a:t>
            </a:r>
          </a:p>
          <a:p>
            <a:pPr lvl="1"/>
            <a:r>
              <a:rPr lang="en-US" sz="1800" dirty="0" err="1"/>
              <a:t>Hammersly</a:t>
            </a:r>
            <a:r>
              <a:rPr lang="en-US" sz="1800" dirty="0"/>
              <a:t> sampling</a:t>
            </a:r>
          </a:p>
          <a:p>
            <a:pPr lvl="1"/>
            <a:r>
              <a:rPr lang="en-US" sz="1800" dirty="0"/>
              <a:t>(0,2) sequence sampling</a:t>
            </a:r>
          </a:p>
          <a:p>
            <a:r>
              <a:rPr lang="en-US" sz="1800" dirty="0"/>
              <a:t>New pseudo random generator</a:t>
            </a:r>
          </a:p>
          <a:p>
            <a:pPr lvl="1"/>
            <a:r>
              <a:rPr lang="en-US" sz="1800" dirty="0"/>
              <a:t>Quasi random sampling</a:t>
            </a:r>
          </a:p>
        </p:txBody>
      </p:sp>
      <p:pic>
        <p:nvPicPr>
          <p:cNvPr id="5" name="Picture 4">
            <a:extLst>
              <a:ext uri="{FF2B5EF4-FFF2-40B4-BE49-F238E27FC236}">
                <a16:creationId xmlns:a16="http://schemas.microsoft.com/office/drawing/2014/main" id="{640E9E17-25FF-FFFB-65D9-C5EBB866D0F0}"/>
              </a:ext>
            </a:extLst>
          </p:cNvPr>
          <p:cNvPicPr>
            <a:picLocks noChangeAspect="1"/>
          </p:cNvPicPr>
          <p:nvPr/>
        </p:nvPicPr>
        <p:blipFill>
          <a:blip r:embed="rId3"/>
          <a:stretch>
            <a:fillRect/>
          </a:stretch>
        </p:blipFill>
        <p:spPr>
          <a:xfrm>
            <a:off x="557783" y="3909474"/>
            <a:ext cx="5481509" cy="1123709"/>
          </a:xfrm>
          <a:prstGeom prst="rect">
            <a:avLst/>
          </a:prstGeom>
        </p:spPr>
      </p:pic>
      <p:pic>
        <p:nvPicPr>
          <p:cNvPr id="7" name="Picture 6">
            <a:extLst>
              <a:ext uri="{FF2B5EF4-FFF2-40B4-BE49-F238E27FC236}">
                <a16:creationId xmlns:a16="http://schemas.microsoft.com/office/drawing/2014/main" id="{C50D4E06-85D1-CAD3-412E-0F9D9164C0BE}"/>
              </a:ext>
            </a:extLst>
          </p:cNvPr>
          <p:cNvPicPr>
            <a:picLocks noChangeAspect="1"/>
          </p:cNvPicPr>
          <p:nvPr/>
        </p:nvPicPr>
        <p:blipFill>
          <a:blip r:embed="rId4"/>
          <a:stretch>
            <a:fillRect/>
          </a:stretch>
        </p:blipFill>
        <p:spPr>
          <a:xfrm>
            <a:off x="6198781" y="3912117"/>
            <a:ext cx="5523082" cy="1118424"/>
          </a:xfrm>
          <a:prstGeom prst="rect">
            <a:avLst/>
          </a:prstGeom>
        </p:spPr>
      </p:pic>
      <p:sp>
        <p:nvSpPr>
          <p:cNvPr id="8" name="TextBox 7">
            <a:extLst>
              <a:ext uri="{FF2B5EF4-FFF2-40B4-BE49-F238E27FC236}">
                <a16:creationId xmlns:a16="http://schemas.microsoft.com/office/drawing/2014/main" id="{23E1ADAD-14B1-BFAB-F35D-800EF4BEFF94}"/>
              </a:ext>
            </a:extLst>
          </p:cNvPr>
          <p:cNvSpPr txBox="1"/>
          <p:nvPr/>
        </p:nvSpPr>
        <p:spPr>
          <a:xfrm>
            <a:off x="1986115" y="5496232"/>
            <a:ext cx="2519088" cy="461665"/>
          </a:xfrm>
          <a:prstGeom prst="rect">
            <a:avLst/>
          </a:prstGeom>
          <a:noFill/>
        </p:spPr>
        <p:txBody>
          <a:bodyPr wrap="none" rtlCol="0">
            <a:spAutoFit/>
          </a:bodyPr>
          <a:lstStyle/>
          <a:p>
            <a:r>
              <a:rPr lang="en-US" sz="2400" dirty="0"/>
              <a:t>Stratified sampling</a:t>
            </a:r>
          </a:p>
        </p:txBody>
      </p:sp>
      <p:sp>
        <p:nvSpPr>
          <p:cNvPr id="9" name="TextBox 8">
            <a:extLst>
              <a:ext uri="{FF2B5EF4-FFF2-40B4-BE49-F238E27FC236}">
                <a16:creationId xmlns:a16="http://schemas.microsoft.com/office/drawing/2014/main" id="{028766B1-0664-CCE3-C28F-494FE8BEF8E5}"/>
              </a:ext>
            </a:extLst>
          </p:cNvPr>
          <p:cNvSpPr txBox="1"/>
          <p:nvPr/>
        </p:nvSpPr>
        <p:spPr>
          <a:xfrm>
            <a:off x="7905136" y="5496232"/>
            <a:ext cx="2082621" cy="461665"/>
          </a:xfrm>
          <a:prstGeom prst="rect">
            <a:avLst/>
          </a:prstGeom>
          <a:noFill/>
        </p:spPr>
        <p:txBody>
          <a:bodyPr wrap="none" rtlCol="0">
            <a:spAutoFit/>
          </a:bodyPr>
          <a:lstStyle/>
          <a:p>
            <a:r>
              <a:rPr lang="en-US" sz="2400" dirty="0"/>
              <a:t>Quasi sampling</a:t>
            </a:r>
          </a:p>
        </p:txBody>
      </p:sp>
    </p:spTree>
    <p:extLst>
      <p:ext uri="{BB962C8B-B14F-4D97-AF65-F5344CB8AC3E}">
        <p14:creationId xmlns:p14="http://schemas.microsoft.com/office/powerpoint/2010/main" val="1273718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0F4F3-FCA9-9A8B-0E77-AB23D02EDEF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Comparison</a:t>
            </a:r>
          </a:p>
        </p:txBody>
      </p:sp>
      <p:sp>
        <p:nvSpPr>
          <p:cNvPr id="9" name="TextBox 8">
            <a:extLst>
              <a:ext uri="{FF2B5EF4-FFF2-40B4-BE49-F238E27FC236}">
                <a16:creationId xmlns:a16="http://schemas.microsoft.com/office/drawing/2014/main" id="{1B6592FD-DAA5-9E03-1634-86664847EFDB}"/>
              </a:ext>
            </a:extLst>
          </p:cNvPr>
          <p:cNvSpPr txBox="1"/>
          <p:nvPr/>
        </p:nvSpPr>
        <p:spPr>
          <a:xfrm>
            <a:off x="6161994" y="6214533"/>
            <a:ext cx="5744003" cy="276999"/>
          </a:xfrm>
          <a:prstGeom prst="rect">
            <a:avLst/>
          </a:prstGeom>
          <a:noFill/>
        </p:spPr>
        <p:txBody>
          <a:bodyPr wrap="square">
            <a:spAutoFit/>
          </a:bodyPr>
          <a:lstStyle/>
          <a:p>
            <a:pPr defTabSz="859536">
              <a:spcAft>
                <a:spcPts val="600"/>
              </a:spcAft>
            </a:pPr>
            <a:r>
              <a:rPr lang="en-US" sz="1200" kern="1200" dirty="0">
                <a:solidFill>
                  <a:schemeClr val="tx1"/>
                </a:solidFill>
                <a:latin typeface="+mn-lt"/>
                <a:ea typeface="+mn-ea"/>
                <a:cs typeface="+mn-cs"/>
              </a:rPr>
              <a:t>https://pbr-book.org/3ed-2018/Sampling_and_Reconstruction/The_Halton_Sampler</a:t>
            </a:r>
            <a:endParaRPr lang="en-US" sz="1200" dirty="0"/>
          </a:p>
        </p:txBody>
      </p:sp>
      <p:pic>
        <p:nvPicPr>
          <p:cNvPr id="11" name="Picture 10">
            <a:extLst>
              <a:ext uri="{FF2B5EF4-FFF2-40B4-BE49-F238E27FC236}">
                <a16:creationId xmlns:a16="http://schemas.microsoft.com/office/drawing/2014/main" id="{46FEB26C-C63D-8704-868C-91F506044D2A}"/>
              </a:ext>
            </a:extLst>
          </p:cNvPr>
          <p:cNvPicPr>
            <a:picLocks noChangeAspect="1"/>
          </p:cNvPicPr>
          <p:nvPr/>
        </p:nvPicPr>
        <p:blipFill>
          <a:blip r:embed="rId2"/>
          <a:stretch>
            <a:fillRect/>
          </a:stretch>
        </p:blipFill>
        <p:spPr>
          <a:xfrm>
            <a:off x="5869381" y="2150196"/>
            <a:ext cx="5096211" cy="1578105"/>
          </a:xfrm>
          <a:prstGeom prst="rect">
            <a:avLst/>
          </a:prstGeom>
        </p:spPr>
      </p:pic>
      <p:pic>
        <p:nvPicPr>
          <p:cNvPr id="13" name="Picture 12">
            <a:extLst>
              <a:ext uri="{FF2B5EF4-FFF2-40B4-BE49-F238E27FC236}">
                <a16:creationId xmlns:a16="http://schemas.microsoft.com/office/drawing/2014/main" id="{E3022C52-AECF-FB9A-E55E-59AAD1B76F16}"/>
              </a:ext>
            </a:extLst>
          </p:cNvPr>
          <p:cNvPicPr>
            <a:picLocks noChangeAspect="1"/>
          </p:cNvPicPr>
          <p:nvPr/>
        </p:nvPicPr>
        <p:blipFill>
          <a:blip r:embed="rId3"/>
          <a:stretch>
            <a:fillRect/>
          </a:stretch>
        </p:blipFill>
        <p:spPr>
          <a:xfrm>
            <a:off x="643467" y="2140932"/>
            <a:ext cx="4999462" cy="1551758"/>
          </a:xfrm>
          <a:prstGeom prst="rect">
            <a:avLst/>
          </a:prstGeom>
        </p:spPr>
      </p:pic>
      <p:sp>
        <p:nvSpPr>
          <p:cNvPr id="14" name="TextBox 13">
            <a:extLst>
              <a:ext uri="{FF2B5EF4-FFF2-40B4-BE49-F238E27FC236}">
                <a16:creationId xmlns:a16="http://schemas.microsoft.com/office/drawing/2014/main" id="{7B0EF427-0413-7751-1E43-4C69753E6338}"/>
              </a:ext>
            </a:extLst>
          </p:cNvPr>
          <p:cNvSpPr txBox="1"/>
          <p:nvPr/>
        </p:nvSpPr>
        <p:spPr>
          <a:xfrm>
            <a:off x="1236320" y="4151534"/>
            <a:ext cx="3502562"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defTabSz="859536">
              <a:spcAft>
                <a:spcPts val="600"/>
              </a:spcAft>
            </a:pPr>
            <a:r>
              <a:rPr lang="en-US" sz="2400" kern="1200">
                <a:solidFill>
                  <a:schemeClr val="tx1"/>
                </a:solidFill>
                <a:latin typeface="+mn-lt"/>
                <a:ea typeface="+mn-ea"/>
                <a:cs typeface="+mn-cs"/>
              </a:rPr>
              <a:t>Jittered stratified sampling</a:t>
            </a:r>
            <a:endParaRPr lang="en-US" sz="2800"/>
          </a:p>
        </p:txBody>
      </p:sp>
      <p:sp>
        <p:nvSpPr>
          <p:cNvPr id="15" name="TextBox 14">
            <a:extLst>
              <a:ext uri="{FF2B5EF4-FFF2-40B4-BE49-F238E27FC236}">
                <a16:creationId xmlns:a16="http://schemas.microsoft.com/office/drawing/2014/main" id="{6AA9F658-BF25-099F-8A12-2E704B7C4DBF}"/>
              </a:ext>
            </a:extLst>
          </p:cNvPr>
          <p:cNvSpPr txBox="1"/>
          <p:nvPr/>
        </p:nvSpPr>
        <p:spPr>
          <a:xfrm>
            <a:off x="7312760" y="4151534"/>
            <a:ext cx="2209451"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defTabSz="859536">
              <a:spcAft>
                <a:spcPts val="600"/>
              </a:spcAft>
            </a:pPr>
            <a:r>
              <a:rPr lang="en-US" sz="2400" kern="1200">
                <a:solidFill>
                  <a:schemeClr val="tx1"/>
                </a:solidFill>
                <a:latin typeface="+mn-lt"/>
                <a:ea typeface="+mn-ea"/>
                <a:cs typeface="+mn-cs"/>
              </a:rPr>
              <a:t>Halton sampling</a:t>
            </a:r>
            <a:endParaRPr lang="en-US" sz="2800"/>
          </a:p>
        </p:txBody>
      </p:sp>
      <p:sp>
        <p:nvSpPr>
          <p:cNvPr id="19" name="TextBox 18">
            <a:extLst>
              <a:ext uri="{FF2B5EF4-FFF2-40B4-BE49-F238E27FC236}">
                <a16:creationId xmlns:a16="http://schemas.microsoft.com/office/drawing/2014/main" id="{EBC966D8-4913-BD50-995D-86CC1AEB8466}"/>
              </a:ext>
            </a:extLst>
          </p:cNvPr>
          <p:cNvSpPr txBox="1"/>
          <p:nvPr/>
        </p:nvSpPr>
        <p:spPr>
          <a:xfrm>
            <a:off x="5869381" y="6491532"/>
            <a:ext cx="6096000" cy="276999"/>
          </a:xfrm>
          <a:prstGeom prst="rect">
            <a:avLst/>
          </a:prstGeom>
          <a:noFill/>
        </p:spPr>
        <p:txBody>
          <a:bodyPr wrap="square">
            <a:spAutoFit/>
          </a:bodyPr>
          <a:lstStyle/>
          <a:p>
            <a:r>
              <a:rPr lang="en-US" sz="1200" dirty="0"/>
              <a:t>https://pbr-book.org/3ed-2018/Sampling_and_Reconstruction/(0,_2)-Sequence_Sampler</a:t>
            </a:r>
          </a:p>
        </p:txBody>
      </p:sp>
      <p:sp>
        <p:nvSpPr>
          <p:cNvPr id="24" name="TextBox 23">
            <a:extLst>
              <a:ext uri="{FF2B5EF4-FFF2-40B4-BE49-F238E27FC236}">
                <a16:creationId xmlns:a16="http://schemas.microsoft.com/office/drawing/2014/main" id="{41E41B92-C031-546A-F28E-304FED03B26D}"/>
              </a:ext>
            </a:extLst>
          </p:cNvPr>
          <p:cNvSpPr txBox="1"/>
          <p:nvPr/>
        </p:nvSpPr>
        <p:spPr>
          <a:xfrm>
            <a:off x="5869381" y="5754160"/>
            <a:ext cx="5744003" cy="461665"/>
          </a:xfrm>
          <a:prstGeom prst="rect">
            <a:avLst/>
          </a:prstGeom>
          <a:noFill/>
        </p:spPr>
        <p:txBody>
          <a:bodyPr wrap="square">
            <a:spAutoFit/>
          </a:bodyPr>
          <a:lstStyle/>
          <a:p>
            <a:pPr algn="r"/>
            <a:r>
              <a:rPr lang="en-US" sz="1200" dirty="0"/>
              <a:t>https://www.scratchapixel.com/lessons/mathematics-physics-for-computer-graphics/monte-carlo-methods-in-practice/introduction-quasi-monte-carlo.html</a:t>
            </a:r>
          </a:p>
        </p:txBody>
      </p:sp>
    </p:spTree>
    <p:extLst>
      <p:ext uri="{BB962C8B-B14F-4D97-AF65-F5344CB8AC3E}">
        <p14:creationId xmlns:p14="http://schemas.microsoft.com/office/powerpoint/2010/main" val="321501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1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0F967-4B10-696E-C94E-3EDFFC7D40B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Well-distributed samples</a:t>
            </a:r>
          </a:p>
        </p:txBody>
      </p:sp>
      <p:pic>
        <p:nvPicPr>
          <p:cNvPr id="5" name="Picture 4" descr="A screenshot of a screen shot of a screen shot of a screen shot of a screen shot of a screen shot of a screen shot of a screen shot of a screen shot of a screen shot&#10;&#10;Description automatically generated">
            <a:extLst>
              <a:ext uri="{FF2B5EF4-FFF2-40B4-BE49-F238E27FC236}">
                <a16:creationId xmlns:a16="http://schemas.microsoft.com/office/drawing/2014/main" id="{75673EAC-D953-4402-B49C-1F051597EEEE}"/>
              </a:ext>
            </a:extLst>
          </p:cNvPr>
          <p:cNvPicPr>
            <a:picLocks noChangeAspect="1"/>
          </p:cNvPicPr>
          <p:nvPr/>
        </p:nvPicPr>
        <p:blipFill>
          <a:blip r:embed="rId3"/>
          <a:stretch>
            <a:fillRect/>
          </a:stretch>
        </p:blipFill>
        <p:spPr>
          <a:xfrm>
            <a:off x="4038600" y="1136067"/>
            <a:ext cx="7188199" cy="4582476"/>
          </a:xfrm>
          <a:prstGeom prst="rect">
            <a:avLst/>
          </a:prstGeom>
        </p:spPr>
      </p:pic>
      <p:sp>
        <p:nvSpPr>
          <p:cNvPr id="7" name="TextBox 6">
            <a:extLst>
              <a:ext uri="{FF2B5EF4-FFF2-40B4-BE49-F238E27FC236}">
                <a16:creationId xmlns:a16="http://schemas.microsoft.com/office/drawing/2014/main" id="{56F998DC-B3DD-F56A-6B2C-501DDE86E31E}"/>
              </a:ext>
            </a:extLst>
          </p:cNvPr>
          <p:cNvSpPr txBox="1"/>
          <p:nvPr/>
        </p:nvSpPr>
        <p:spPr>
          <a:xfrm>
            <a:off x="4434842" y="6469163"/>
            <a:ext cx="6094206" cy="261610"/>
          </a:xfrm>
          <a:prstGeom prst="rect">
            <a:avLst/>
          </a:prstGeom>
          <a:noFill/>
        </p:spPr>
        <p:txBody>
          <a:bodyPr wrap="square">
            <a:spAutoFit/>
          </a:bodyPr>
          <a:lstStyle/>
          <a:p>
            <a:pPr algn="ctr"/>
            <a:r>
              <a:rPr lang="th-TH" sz="1100" dirty="0"/>
              <a:t>https://pbr-book.org/4ed/Sampling_and_Reconstruction/Sampling_and_Integration</a:t>
            </a:r>
          </a:p>
        </p:txBody>
      </p:sp>
    </p:spTree>
    <p:extLst>
      <p:ext uri="{BB962C8B-B14F-4D97-AF65-F5344CB8AC3E}">
        <p14:creationId xmlns:p14="http://schemas.microsoft.com/office/powerpoint/2010/main" val="196701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2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A0B57-7508-0062-D14C-13850413F73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Power Spectral Density (PSD)</a:t>
            </a:r>
          </a:p>
        </p:txBody>
      </p:sp>
      <p:pic>
        <p:nvPicPr>
          <p:cNvPr id="5" name="Picture 4" descr="A screenshot of a computer generated image&#10;&#10;Description automatically generated">
            <a:extLst>
              <a:ext uri="{FF2B5EF4-FFF2-40B4-BE49-F238E27FC236}">
                <a16:creationId xmlns:a16="http://schemas.microsoft.com/office/drawing/2014/main" id="{0D377E36-9B11-CEB7-F313-4C5F350690CB}"/>
              </a:ext>
            </a:extLst>
          </p:cNvPr>
          <p:cNvPicPr>
            <a:picLocks noChangeAspect="1"/>
          </p:cNvPicPr>
          <p:nvPr/>
        </p:nvPicPr>
        <p:blipFill>
          <a:blip r:embed="rId3"/>
          <a:stretch>
            <a:fillRect/>
          </a:stretch>
        </p:blipFill>
        <p:spPr>
          <a:xfrm>
            <a:off x="4038600" y="1324758"/>
            <a:ext cx="7188199" cy="4205095"/>
          </a:xfrm>
          <a:prstGeom prst="rect">
            <a:avLst/>
          </a:prstGeom>
        </p:spPr>
      </p:pic>
    </p:spTree>
    <p:extLst>
      <p:ext uri="{BB962C8B-B14F-4D97-AF65-F5344CB8AC3E}">
        <p14:creationId xmlns:p14="http://schemas.microsoft.com/office/powerpoint/2010/main" val="1438076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73B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14B33-CF96-9F13-65D2-77F69029888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Radially averaged plots</a:t>
            </a:r>
          </a:p>
        </p:txBody>
      </p:sp>
      <p:pic>
        <p:nvPicPr>
          <p:cNvPr id="5" name="Picture 4">
            <a:extLst>
              <a:ext uri="{FF2B5EF4-FFF2-40B4-BE49-F238E27FC236}">
                <a16:creationId xmlns:a16="http://schemas.microsoft.com/office/drawing/2014/main" id="{9E9160D9-EF35-626B-2C2C-3BF310A3C096}"/>
              </a:ext>
            </a:extLst>
          </p:cNvPr>
          <p:cNvPicPr>
            <a:picLocks noChangeAspect="1"/>
          </p:cNvPicPr>
          <p:nvPr/>
        </p:nvPicPr>
        <p:blipFill>
          <a:blip r:embed="rId3"/>
          <a:stretch>
            <a:fillRect/>
          </a:stretch>
        </p:blipFill>
        <p:spPr>
          <a:xfrm>
            <a:off x="4038600" y="1890828"/>
            <a:ext cx="7188199" cy="3072954"/>
          </a:xfrm>
          <a:prstGeom prst="rect">
            <a:avLst/>
          </a:prstGeom>
        </p:spPr>
      </p:pic>
    </p:spTree>
    <p:extLst>
      <p:ext uri="{BB962C8B-B14F-4D97-AF65-F5344CB8AC3E}">
        <p14:creationId xmlns:p14="http://schemas.microsoft.com/office/powerpoint/2010/main" val="3738339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9B485-8563-72FE-5097-2E5BFEAB332A}"/>
              </a:ext>
            </a:extLst>
          </p:cNvPr>
          <p:cNvSpPr>
            <a:spLocks noGrp="1"/>
          </p:cNvSpPr>
          <p:nvPr>
            <p:ph type="title"/>
          </p:nvPr>
        </p:nvSpPr>
        <p:spPr>
          <a:xfrm>
            <a:off x="841248" y="334644"/>
            <a:ext cx="10509504" cy="1076914"/>
          </a:xfrm>
        </p:spPr>
        <p:txBody>
          <a:bodyPr anchor="ctr">
            <a:normAutofit/>
          </a:bodyPr>
          <a:lstStyle/>
          <a:p>
            <a:r>
              <a:rPr lang="en-US" sz="4000" dirty="0"/>
              <a:t>Bias – </a:t>
            </a:r>
            <a:r>
              <a:rPr lang="en-US" sz="2800" dirty="0"/>
              <a:t>variance reduction 2</a:t>
            </a:r>
            <a:endParaRPr lang="en-US" sz="4000" dirty="0"/>
          </a:p>
        </p:txBody>
      </p:sp>
      <p:sp>
        <p:nvSpPr>
          <p:cNvPr id="26" name="Rectangle 2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black and white image of a number&#10;&#10;Description automatically generated">
            <a:extLst>
              <a:ext uri="{FF2B5EF4-FFF2-40B4-BE49-F238E27FC236}">
                <a16:creationId xmlns:a16="http://schemas.microsoft.com/office/drawing/2014/main" id="{6628C086-81FA-FB6B-9B70-F5FCA4ED87E2}"/>
              </a:ext>
            </a:extLst>
          </p:cNvPr>
          <p:cNvPicPr>
            <a:picLocks noChangeAspect="1"/>
          </p:cNvPicPr>
          <p:nvPr/>
        </p:nvPicPr>
        <p:blipFill>
          <a:blip r:embed="rId3"/>
          <a:stretch>
            <a:fillRect/>
          </a:stretch>
        </p:blipFill>
        <p:spPr>
          <a:xfrm>
            <a:off x="8720276" y="1809821"/>
            <a:ext cx="2624380" cy="707280"/>
          </a:xfrm>
          <a:prstGeom prst="rect">
            <a:avLst/>
          </a:prstGeom>
          <a:ln w="28575"/>
        </p:spPr>
        <p:style>
          <a:lnRef idx="2">
            <a:schemeClr val="dk1"/>
          </a:lnRef>
          <a:fillRef idx="1">
            <a:schemeClr val="lt1"/>
          </a:fillRef>
          <a:effectRef idx="0">
            <a:schemeClr val="dk1"/>
          </a:effectRef>
          <a:fontRef idx="minor">
            <a:schemeClr val="dk1"/>
          </a:fontRef>
        </p:style>
      </p:pic>
      <p:sp>
        <p:nvSpPr>
          <p:cNvPr id="6" name="TextBox 5">
            <a:extLst>
              <a:ext uri="{FF2B5EF4-FFF2-40B4-BE49-F238E27FC236}">
                <a16:creationId xmlns:a16="http://schemas.microsoft.com/office/drawing/2014/main" id="{E0BB36E8-75AE-D4B2-804A-7212D151ACE6}"/>
              </a:ext>
            </a:extLst>
          </p:cNvPr>
          <p:cNvSpPr txBox="1"/>
          <p:nvPr/>
        </p:nvSpPr>
        <p:spPr>
          <a:xfrm>
            <a:off x="1070486" y="1847715"/>
            <a:ext cx="7062831" cy="706604"/>
          </a:xfrm>
          <a:prstGeom prst="rect">
            <a:avLst/>
          </a:prstGeom>
          <a:noFill/>
        </p:spPr>
        <p:txBody>
          <a:bodyPr wrap="none" rtlCol="0">
            <a:spAutoFit/>
          </a:bodyPr>
          <a:lstStyle/>
          <a:p>
            <a:pPr defTabSz="886968">
              <a:spcAft>
                <a:spcPts val="600"/>
              </a:spcAft>
            </a:pPr>
            <a:r>
              <a:rPr lang="en-US" sz="1746" kern="1200">
                <a:solidFill>
                  <a:schemeClr val="tx1"/>
                </a:solidFill>
                <a:latin typeface="+mn-lt"/>
                <a:ea typeface="+mn-ea"/>
                <a:cs typeface="+mn-cs"/>
              </a:rPr>
              <a:t>An estimator is unbiased if its expected value is equal to the correct answer.</a:t>
            </a:r>
          </a:p>
          <a:p>
            <a:pPr defTabSz="886968">
              <a:spcAft>
                <a:spcPts val="600"/>
              </a:spcAft>
            </a:pPr>
            <a:r>
              <a:rPr lang="en-US" sz="1746" kern="1200">
                <a:solidFill>
                  <a:schemeClr val="tx1"/>
                </a:solidFill>
                <a:latin typeface="+mn-lt"/>
                <a:ea typeface="+mn-ea"/>
                <a:cs typeface="+mn-cs"/>
              </a:rPr>
              <a:t>The difference, between the estimator and its expected value, is called </a:t>
            </a:r>
            <a:r>
              <a:rPr lang="en-US" sz="1746" b="1" kern="1200">
                <a:solidFill>
                  <a:schemeClr val="tx1"/>
                </a:solidFill>
                <a:latin typeface="+mn-lt"/>
                <a:ea typeface="+mn-ea"/>
                <a:cs typeface="+mn-cs"/>
              </a:rPr>
              <a:t>bias</a:t>
            </a:r>
            <a:r>
              <a:rPr lang="en-US" sz="1746" kern="1200">
                <a:solidFill>
                  <a:schemeClr val="tx1"/>
                </a:solidFill>
                <a:latin typeface="+mn-lt"/>
                <a:ea typeface="+mn-ea"/>
                <a:cs typeface="+mn-cs"/>
              </a:rPr>
              <a:t>.</a:t>
            </a:r>
            <a:endParaRPr lang="en-US"/>
          </a:p>
        </p:txBody>
      </p:sp>
      <p:pic>
        <p:nvPicPr>
          <p:cNvPr id="8" name="Picture 7" descr="A number and mathematical symbols&#10;&#10;Description automatically generated with medium confidence">
            <a:extLst>
              <a:ext uri="{FF2B5EF4-FFF2-40B4-BE49-F238E27FC236}">
                <a16:creationId xmlns:a16="http://schemas.microsoft.com/office/drawing/2014/main" id="{88CB667D-6B8B-C23B-8658-CDA5DBF103B0}"/>
              </a:ext>
            </a:extLst>
          </p:cNvPr>
          <p:cNvPicPr>
            <a:picLocks noChangeAspect="1"/>
          </p:cNvPicPr>
          <p:nvPr/>
        </p:nvPicPr>
        <p:blipFill>
          <a:blip r:embed="rId4"/>
          <a:stretch>
            <a:fillRect/>
          </a:stretch>
        </p:blipFill>
        <p:spPr>
          <a:xfrm>
            <a:off x="2646671" y="3973851"/>
            <a:ext cx="1098145" cy="846875"/>
          </a:xfrm>
          <a:prstGeom prst="rect">
            <a:avLst/>
          </a:prstGeom>
        </p:spPr>
      </p:pic>
      <p:pic>
        <p:nvPicPr>
          <p:cNvPr id="10" name="Picture 9" descr="A math equation with black text&#10;&#10;Description automatically generated">
            <a:extLst>
              <a:ext uri="{FF2B5EF4-FFF2-40B4-BE49-F238E27FC236}">
                <a16:creationId xmlns:a16="http://schemas.microsoft.com/office/drawing/2014/main" id="{5A94B53C-2632-CBF5-F31A-0EE6EABAD375}"/>
              </a:ext>
            </a:extLst>
          </p:cNvPr>
          <p:cNvPicPr>
            <a:picLocks noChangeAspect="1"/>
          </p:cNvPicPr>
          <p:nvPr/>
        </p:nvPicPr>
        <p:blipFill>
          <a:blip r:embed="rId5"/>
          <a:stretch>
            <a:fillRect/>
          </a:stretch>
        </p:blipFill>
        <p:spPr>
          <a:xfrm>
            <a:off x="5771976" y="4076221"/>
            <a:ext cx="1889182" cy="744505"/>
          </a:xfrm>
          <a:prstGeom prst="rect">
            <a:avLst/>
          </a:prstGeom>
        </p:spPr>
      </p:pic>
      <p:pic>
        <p:nvPicPr>
          <p:cNvPr id="12" name="Picture 11">
            <a:extLst>
              <a:ext uri="{FF2B5EF4-FFF2-40B4-BE49-F238E27FC236}">
                <a16:creationId xmlns:a16="http://schemas.microsoft.com/office/drawing/2014/main" id="{3B64513F-5DEC-B599-1878-2D8D2BD89EB6}"/>
              </a:ext>
            </a:extLst>
          </p:cNvPr>
          <p:cNvPicPr>
            <a:picLocks noChangeAspect="1"/>
          </p:cNvPicPr>
          <p:nvPr/>
        </p:nvPicPr>
        <p:blipFill>
          <a:blip r:embed="rId6"/>
          <a:stretch>
            <a:fillRect/>
          </a:stretch>
        </p:blipFill>
        <p:spPr>
          <a:xfrm>
            <a:off x="2739734" y="5790844"/>
            <a:ext cx="912019" cy="409478"/>
          </a:xfrm>
          <a:prstGeom prst="rect">
            <a:avLst/>
          </a:prstGeom>
        </p:spPr>
      </p:pic>
      <p:pic>
        <p:nvPicPr>
          <p:cNvPr id="14" name="Picture 13">
            <a:extLst>
              <a:ext uri="{FF2B5EF4-FFF2-40B4-BE49-F238E27FC236}">
                <a16:creationId xmlns:a16="http://schemas.microsoft.com/office/drawing/2014/main" id="{FB174A1C-0500-079C-B869-126B97682984}"/>
              </a:ext>
            </a:extLst>
          </p:cNvPr>
          <p:cNvPicPr>
            <a:picLocks noChangeAspect="1"/>
          </p:cNvPicPr>
          <p:nvPr/>
        </p:nvPicPr>
        <p:blipFill>
          <a:blip r:embed="rId7"/>
          <a:stretch>
            <a:fillRect/>
          </a:stretch>
        </p:blipFill>
        <p:spPr>
          <a:xfrm>
            <a:off x="6265211" y="5762925"/>
            <a:ext cx="902712" cy="437397"/>
          </a:xfrm>
          <a:prstGeom prst="rect">
            <a:avLst/>
          </a:prstGeom>
        </p:spPr>
      </p:pic>
      <p:sp>
        <p:nvSpPr>
          <p:cNvPr id="15" name="Arrow: Down 14">
            <a:extLst>
              <a:ext uri="{FF2B5EF4-FFF2-40B4-BE49-F238E27FC236}">
                <a16:creationId xmlns:a16="http://schemas.microsoft.com/office/drawing/2014/main" id="{C7BB21C4-6932-0D8E-2408-3D7635EEB9CF}"/>
              </a:ext>
            </a:extLst>
          </p:cNvPr>
          <p:cNvSpPr/>
          <p:nvPr/>
        </p:nvSpPr>
        <p:spPr>
          <a:xfrm>
            <a:off x="3094324" y="5000181"/>
            <a:ext cx="273491" cy="6746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518F4AF5-794C-630E-14E2-3CFEE688DA0F}"/>
              </a:ext>
            </a:extLst>
          </p:cNvPr>
          <p:cNvSpPr/>
          <p:nvPr/>
        </p:nvSpPr>
        <p:spPr>
          <a:xfrm>
            <a:off x="6486289" y="4943598"/>
            <a:ext cx="273491" cy="6746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98D6D2E-A03E-7235-C929-8AE2F2FF9AA1}"/>
              </a:ext>
            </a:extLst>
          </p:cNvPr>
          <p:cNvSpPr txBox="1"/>
          <p:nvPr/>
        </p:nvSpPr>
        <p:spPr>
          <a:xfrm>
            <a:off x="964185" y="4268047"/>
            <a:ext cx="700404" cy="36085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886968">
              <a:spcAft>
                <a:spcPts val="600"/>
              </a:spcAft>
            </a:pPr>
            <a:r>
              <a:rPr lang="en-US" sz="1746" kern="1200">
                <a:solidFill>
                  <a:srgbClr val="555555"/>
                </a:solidFill>
                <a:latin typeface="+mn-lt"/>
                <a:ea typeface="+mn-ea"/>
                <a:cs typeface="+mn-cs"/>
              </a:rPr>
              <a:t>mean</a:t>
            </a:r>
            <a:endParaRPr lang="en-US"/>
          </a:p>
        </p:txBody>
      </p:sp>
      <p:sp>
        <p:nvSpPr>
          <p:cNvPr id="18" name="TextBox 17">
            <a:extLst>
              <a:ext uri="{FF2B5EF4-FFF2-40B4-BE49-F238E27FC236}">
                <a16:creationId xmlns:a16="http://schemas.microsoft.com/office/drawing/2014/main" id="{32FFA35C-051F-D42D-EE2C-6C1872B1074C}"/>
              </a:ext>
            </a:extLst>
          </p:cNvPr>
          <p:cNvSpPr txBox="1"/>
          <p:nvPr/>
        </p:nvSpPr>
        <p:spPr>
          <a:xfrm>
            <a:off x="838200" y="5774138"/>
            <a:ext cx="952374" cy="36085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defTabSz="886968">
              <a:spcAft>
                <a:spcPts val="600"/>
              </a:spcAft>
            </a:pPr>
            <a:r>
              <a:rPr lang="en-US" sz="1746" kern="1200">
                <a:solidFill>
                  <a:srgbClr val="555555"/>
                </a:solidFill>
                <a:latin typeface="+mn-lt"/>
                <a:ea typeface="+mn-ea"/>
                <a:cs typeface="+mn-cs"/>
              </a:rPr>
              <a:t>variance</a:t>
            </a:r>
            <a:endParaRPr lang="en-US"/>
          </a:p>
        </p:txBody>
      </p:sp>
      <p:sp>
        <p:nvSpPr>
          <p:cNvPr id="19" name="TextBox 18">
            <a:extLst>
              <a:ext uri="{FF2B5EF4-FFF2-40B4-BE49-F238E27FC236}">
                <a16:creationId xmlns:a16="http://schemas.microsoft.com/office/drawing/2014/main" id="{41B4BE5D-6082-2B69-6E35-0B56A94ABC34}"/>
              </a:ext>
            </a:extLst>
          </p:cNvPr>
          <p:cNvSpPr txBox="1"/>
          <p:nvPr/>
        </p:nvSpPr>
        <p:spPr>
          <a:xfrm>
            <a:off x="3651753" y="3116446"/>
            <a:ext cx="2412824" cy="36085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defTabSz="886968">
              <a:spcAft>
                <a:spcPts val="600"/>
              </a:spcAft>
            </a:pPr>
            <a:r>
              <a:rPr lang="en-US" sz="1746" i="1" kern="1200">
                <a:solidFill>
                  <a:schemeClr val="dk1"/>
                </a:solidFill>
                <a:latin typeface="+mn-lt"/>
                <a:ea typeface="+mn-ea"/>
                <a:cs typeface="+mn-cs"/>
              </a:rPr>
              <a:t>A uniform distribution X</a:t>
            </a:r>
            <a:r>
              <a:rPr lang="en-US" sz="1746" i="1" kern="1200" baseline="-25000">
                <a:solidFill>
                  <a:schemeClr val="dk1"/>
                </a:solidFill>
                <a:latin typeface="+mn-lt"/>
                <a:ea typeface="+mn-ea"/>
                <a:cs typeface="+mn-cs"/>
              </a:rPr>
              <a:t>i</a:t>
            </a:r>
            <a:endParaRPr lang="en-US" i="1"/>
          </a:p>
        </p:txBody>
      </p:sp>
      <p:sp>
        <p:nvSpPr>
          <p:cNvPr id="21" name="Cloud 20">
            <a:extLst>
              <a:ext uri="{FF2B5EF4-FFF2-40B4-BE49-F238E27FC236}">
                <a16:creationId xmlns:a16="http://schemas.microsoft.com/office/drawing/2014/main" id="{F4CCBFB7-8FE5-C326-83AB-E831A665B489}"/>
              </a:ext>
            </a:extLst>
          </p:cNvPr>
          <p:cNvSpPr/>
          <p:nvPr/>
        </p:nvSpPr>
        <p:spPr>
          <a:xfrm>
            <a:off x="7007362" y="5981623"/>
            <a:ext cx="1307592" cy="51574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Lower variance</a:t>
            </a:r>
          </a:p>
        </p:txBody>
      </p:sp>
    </p:spTree>
    <p:extLst>
      <p:ext uri="{BB962C8B-B14F-4D97-AF65-F5344CB8AC3E}">
        <p14:creationId xmlns:p14="http://schemas.microsoft.com/office/powerpoint/2010/main" val="134610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atue of a dinosaur&#10;&#10;Description automatically generated">
            <a:extLst>
              <a:ext uri="{FF2B5EF4-FFF2-40B4-BE49-F238E27FC236}">
                <a16:creationId xmlns:a16="http://schemas.microsoft.com/office/drawing/2014/main" id="{8C0154E9-7557-8FF0-8981-8017643BDED3}"/>
              </a:ext>
            </a:extLst>
          </p:cNvPr>
          <p:cNvPicPr>
            <a:picLocks noChangeAspect="1"/>
          </p:cNvPicPr>
          <p:nvPr/>
        </p:nvPicPr>
        <p:blipFill>
          <a:blip r:embed="rId3"/>
          <a:stretch>
            <a:fillRect/>
          </a:stretch>
        </p:blipFill>
        <p:spPr>
          <a:xfrm>
            <a:off x="1157288" y="2181225"/>
            <a:ext cx="4908550" cy="3652838"/>
          </a:xfrm>
          <a:prstGeom prst="rect">
            <a:avLst/>
          </a:prstGeom>
        </p:spPr>
      </p:pic>
      <p:sp>
        <p:nvSpPr>
          <p:cNvPr id="8" name="TextBox 7">
            <a:extLst>
              <a:ext uri="{FF2B5EF4-FFF2-40B4-BE49-F238E27FC236}">
                <a16:creationId xmlns:a16="http://schemas.microsoft.com/office/drawing/2014/main" id="{7539A4D1-7ABD-B9BE-8CB3-950A02631A95}"/>
              </a:ext>
            </a:extLst>
          </p:cNvPr>
          <p:cNvSpPr txBox="1"/>
          <p:nvPr/>
        </p:nvSpPr>
        <p:spPr>
          <a:xfrm>
            <a:off x="4119513" y="5467545"/>
            <a:ext cx="1946325" cy="366518"/>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Uniform BSDF distribution</a:t>
            </a:r>
          </a:p>
        </p:txBody>
      </p:sp>
      <p:pic>
        <p:nvPicPr>
          <p:cNvPr id="7" name="Picture 6" descr="A silver statue of a dinosaur&#10;&#10;Description automatically generated">
            <a:extLst>
              <a:ext uri="{FF2B5EF4-FFF2-40B4-BE49-F238E27FC236}">
                <a16:creationId xmlns:a16="http://schemas.microsoft.com/office/drawing/2014/main" id="{A1AAE2C0-26CF-747E-A7DA-A9AF2F1BBF50}"/>
              </a:ext>
            </a:extLst>
          </p:cNvPr>
          <p:cNvPicPr>
            <a:picLocks noChangeAspect="1"/>
          </p:cNvPicPr>
          <p:nvPr/>
        </p:nvPicPr>
        <p:blipFill>
          <a:blip r:embed="rId4"/>
          <a:stretch>
            <a:fillRect/>
          </a:stretch>
        </p:blipFill>
        <p:spPr>
          <a:xfrm>
            <a:off x="6134100" y="2181225"/>
            <a:ext cx="4899025" cy="3652838"/>
          </a:xfrm>
          <a:prstGeom prst="rect">
            <a:avLst/>
          </a:prstGeom>
        </p:spPr>
      </p:pic>
      <p:sp>
        <p:nvSpPr>
          <p:cNvPr id="9" name="TextBox 8">
            <a:extLst>
              <a:ext uri="{FF2B5EF4-FFF2-40B4-BE49-F238E27FC236}">
                <a16:creationId xmlns:a16="http://schemas.microsoft.com/office/drawing/2014/main" id="{0E60B25A-E490-41D0-AAFC-0A9BA56D5992}"/>
              </a:ext>
            </a:extLst>
          </p:cNvPr>
          <p:cNvSpPr txBox="1"/>
          <p:nvPr/>
        </p:nvSpPr>
        <p:spPr>
          <a:xfrm>
            <a:off x="8927184" y="5467545"/>
            <a:ext cx="2105941" cy="366517"/>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dirty="0">
                <a:solidFill>
                  <a:srgbClr val="FFFFFF"/>
                </a:solidFill>
              </a:rPr>
              <a:t>BSDF importance sampling</a:t>
            </a:r>
          </a:p>
        </p:txBody>
      </p:sp>
      <p:sp>
        <p:nvSpPr>
          <p:cNvPr id="2" name="Title 1">
            <a:extLst>
              <a:ext uri="{FF2B5EF4-FFF2-40B4-BE49-F238E27FC236}">
                <a16:creationId xmlns:a16="http://schemas.microsoft.com/office/drawing/2014/main" id="{8CC564E3-F0F9-28C0-CF06-EC3C5B723E5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Importance sampling – </a:t>
            </a:r>
            <a:r>
              <a:rPr lang="en-US" sz="3200" kern="1200" dirty="0">
                <a:solidFill>
                  <a:schemeClr val="tx1"/>
                </a:solidFill>
                <a:latin typeface="+mj-lt"/>
                <a:ea typeface="+mj-ea"/>
                <a:cs typeface="+mj-cs"/>
              </a:rPr>
              <a:t>variance reduction 3</a:t>
            </a:r>
            <a:endParaRPr lang="en-US" kern="1200" dirty="0">
              <a:solidFill>
                <a:schemeClr val="tx1"/>
              </a:solidFill>
              <a:latin typeface="+mj-lt"/>
              <a:ea typeface="+mj-ea"/>
              <a:cs typeface="+mj-cs"/>
            </a:endParaRPr>
          </a:p>
        </p:txBody>
      </p:sp>
    </p:spTree>
    <p:extLst>
      <p:ext uri="{BB962C8B-B14F-4D97-AF65-F5344CB8AC3E}">
        <p14:creationId xmlns:p14="http://schemas.microsoft.com/office/powerpoint/2010/main" val="299063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49A1C-FFFE-98C0-9E70-80348B9555CF}"/>
              </a:ext>
            </a:extLst>
          </p:cNvPr>
          <p:cNvSpPr>
            <a:spLocks noGrp="1"/>
          </p:cNvSpPr>
          <p:nvPr>
            <p:ph type="title"/>
          </p:nvPr>
        </p:nvSpPr>
        <p:spPr>
          <a:xfrm>
            <a:off x="841248" y="334644"/>
            <a:ext cx="10509504" cy="1076914"/>
          </a:xfrm>
        </p:spPr>
        <p:txBody>
          <a:bodyPr anchor="ctr">
            <a:normAutofit/>
          </a:bodyPr>
          <a:lstStyle/>
          <a:p>
            <a:r>
              <a:rPr lang="en-US" sz="4000" dirty="0"/>
              <a:t>Lower variance through choosing suitable PDF.</a:t>
            </a:r>
          </a:p>
        </p:txBody>
      </p:sp>
      <p:sp>
        <p:nvSpPr>
          <p:cNvPr id="25" name="Rectangle 2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number and mathematical symbols&#10;&#10;Description automatically generated with medium confidence">
            <a:extLst>
              <a:ext uri="{FF2B5EF4-FFF2-40B4-BE49-F238E27FC236}">
                <a16:creationId xmlns:a16="http://schemas.microsoft.com/office/drawing/2014/main" id="{4C78BB57-E389-7F8F-7640-A3B9D9CD3448}"/>
              </a:ext>
            </a:extLst>
          </p:cNvPr>
          <p:cNvPicPr>
            <a:picLocks noChangeAspect="1"/>
          </p:cNvPicPr>
          <p:nvPr/>
        </p:nvPicPr>
        <p:blipFill>
          <a:blip r:embed="rId3"/>
          <a:stretch>
            <a:fillRect/>
          </a:stretch>
        </p:blipFill>
        <p:spPr>
          <a:xfrm>
            <a:off x="1098635" y="1906586"/>
            <a:ext cx="2403966" cy="927515"/>
          </a:xfrm>
          <a:prstGeom prst="rect">
            <a:avLst/>
          </a:prstGeom>
          <a:ln w="38100"/>
        </p:spPr>
        <p:style>
          <a:lnRef idx="2">
            <a:schemeClr val="accent5"/>
          </a:lnRef>
          <a:fillRef idx="1">
            <a:schemeClr val="lt1"/>
          </a:fillRef>
          <a:effectRef idx="0">
            <a:schemeClr val="accent5"/>
          </a:effectRef>
          <a:fontRef idx="minor">
            <a:schemeClr val="dk1"/>
          </a:fontRef>
        </p:style>
      </p:pic>
      <p:pic>
        <p:nvPicPr>
          <p:cNvPr id="5" name="Picture 4" descr="A group of mathematical equations&#10;&#10;Description automatically generated">
            <a:extLst>
              <a:ext uri="{FF2B5EF4-FFF2-40B4-BE49-F238E27FC236}">
                <a16:creationId xmlns:a16="http://schemas.microsoft.com/office/drawing/2014/main" id="{CA9E7D3A-F2ED-CAB6-FD1E-8BD4D8BDCA8C}"/>
              </a:ext>
            </a:extLst>
          </p:cNvPr>
          <p:cNvPicPr>
            <a:picLocks noChangeAspect="1"/>
          </p:cNvPicPr>
          <p:nvPr/>
        </p:nvPicPr>
        <p:blipFill>
          <a:blip r:embed="rId4"/>
          <a:stretch>
            <a:fillRect/>
          </a:stretch>
        </p:blipFill>
        <p:spPr>
          <a:xfrm>
            <a:off x="838200" y="3131059"/>
            <a:ext cx="3204851" cy="2972499"/>
          </a:xfrm>
          <a:prstGeom prst="rect">
            <a:avLst/>
          </a:prstGeom>
          <a:ln w="28575">
            <a:solidFill>
              <a:schemeClr val="tx1"/>
            </a:solidFill>
          </a:ln>
        </p:spPr>
      </p:pic>
      <p:sp>
        <p:nvSpPr>
          <p:cNvPr id="6" name="TextBox 5">
            <a:extLst>
              <a:ext uri="{FF2B5EF4-FFF2-40B4-BE49-F238E27FC236}">
                <a16:creationId xmlns:a16="http://schemas.microsoft.com/office/drawing/2014/main" id="{4199C03C-D938-77ED-6858-D93B75F1783A}"/>
              </a:ext>
            </a:extLst>
          </p:cNvPr>
          <p:cNvSpPr txBox="1"/>
          <p:nvPr/>
        </p:nvSpPr>
        <p:spPr>
          <a:xfrm>
            <a:off x="4594204" y="1977694"/>
            <a:ext cx="6171818" cy="717761"/>
          </a:xfrm>
          <a:prstGeom prst="rect">
            <a:avLst/>
          </a:prstGeom>
          <a:noFill/>
        </p:spPr>
        <p:txBody>
          <a:bodyPr wrap="none" rtlCol="0">
            <a:spAutoFit/>
          </a:bodyPr>
          <a:lstStyle/>
          <a:p>
            <a:pPr defTabSz="905256">
              <a:spcAft>
                <a:spcPts val="600"/>
              </a:spcAft>
            </a:pPr>
            <a:r>
              <a:rPr lang="en-US" sz="1782" kern="1200">
                <a:solidFill>
                  <a:schemeClr val="tx1"/>
                </a:solidFill>
                <a:latin typeface="+mn-lt"/>
                <a:ea typeface="+mn-ea"/>
                <a:cs typeface="+mn-cs"/>
              </a:rPr>
              <a:t>If the chosen PDF, p(X</a:t>
            </a:r>
            <a:r>
              <a:rPr lang="en-US" sz="1782" kern="1200" baseline="-25000">
                <a:solidFill>
                  <a:schemeClr val="tx1"/>
                </a:solidFill>
                <a:latin typeface="+mn-lt"/>
                <a:ea typeface="+mn-ea"/>
                <a:cs typeface="+mn-cs"/>
              </a:rPr>
              <a:t>i</a:t>
            </a:r>
            <a:r>
              <a:rPr lang="en-US" sz="1782" kern="1200">
                <a:solidFill>
                  <a:schemeClr val="tx1"/>
                </a:solidFill>
                <a:latin typeface="+mn-lt"/>
                <a:ea typeface="+mn-ea"/>
                <a:cs typeface="+mn-cs"/>
              </a:rPr>
              <a:t>), is similar to the estimated function, f(X</a:t>
            </a:r>
            <a:r>
              <a:rPr lang="en-US" sz="1782" kern="1200" baseline="-25000">
                <a:solidFill>
                  <a:schemeClr val="tx1"/>
                </a:solidFill>
                <a:latin typeface="+mn-lt"/>
                <a:ea typeface="+mn-ea"/>
                <a:cs typeface="+mn-cs"/>
              </a:rPr>
              <a:t>i</a:t>
            </a:r>
            <a:r>
              <a:rPr lang="en-US" sz="1782" kern="1200">
                <a:solidFill>
                  <a:schemeClr val="tx1"/>
                </a:solidFill>
                <a:latin typeface="+mn-lt"/>
                <a:ea typeface="+mn-ea"/>
                <a:cs typeface="+mn-cs"/>
              </a:rPr>
              <a:t>).</a:t>
            </a:r>
          </a:p>
          <a:p>
            <a:pPr defTabSz="905256">
              <a:spcAft>
                <a:spcPts val="600"/>
              </a:spcAft>
            </a:pPr>
            <a:r>
              <a:rPr lang="en-US" sz="1782" kern="1200">
                <a:solidFill>
                  <a:schemeClr val="tx1"/>
                </a:solidFill>
                <a:latin typeface="+mn-lt"/>
                <a:ea typeface="+mn-ea"/>
                <a:cs typeface="+mn-cs"/>
              </a:rPr>
              <a:t>The resulted estimator, F</a:t>
            </a:r>
            <a:r>
              <a:rPr lang="en-US" sz="1782" kern="1200" baseline="-25000">
                <a:solidFill>
                  <a:schemeClr val="tx1"/>
                </a:solidFill>
                <a:latin typeface="+mn-lt"/>
                <a:ea typeface="+mn-ea"/>
                <a:cs typeface="+mn-cs"/>
              </a:rPr>
              <a:t>N</a:t>
            </a:r>
            <a:r>
              <a:rPr lang="en-US" sz="1782" kern="1200">
                <a:solidFill>
                  <a:schemeClr val="tx1"/>
                </a:solidFill>
                <a:latin typeface="+mn-lt"/>
                <a:ea typeface="+mn-ea"/>
                <a:cs typeface="+mn-cs"/>
              </a:rPr>
              <a:t>, is (almost) a constant.</a:t>
            </a:r>
            <a:endParaRPr lang="en-US"/>
          </a:p>
        </p:txBody>
      </p:sp>
      <p:pic>
        <p:nvPicPr>
          <p:cNvPr id="10" name="Picture 9">
            <a:extLst>
              <a:ext uri="{FF2B5EF4-FFF2-40B4-BE49-F238E27FC236}">
                <a16:creationId xmlns:a16="http://schemas.microsoft.com/office/drawing/2014/main" id="{ADE9593A-C424-851F-741B-BAB0C7D0C134}"/>
              </a:ext>
            </a:extLst>
          </p:cNvPr>
          <p:cNvPicPr>
            <a:picLocks noChangeAspect="1"/>
          </p:cNvPicPr>
          <p:nvPr/>
        </p:nvPicPr>
        <p:blipFill>
          <a:blip r:embed="rId5"/>
          <a:stretch>
            <a:fillRect/>
          </a:stretch>
        </p:blipFill>
        <p:spPr>
          <a:xfrm>
            <a:off x="6890171" y="3494381"/>
            <a:ext cx="1482096" cy="424805"/>
          </a:xfrm>
          <a:prstGeom prst="rect">
            <a:avLst/>
          </a:prstGeom>
        </p:spPr>
      </p:pic>
      <p:pic>
        <p:nvPicPr>
          <p:cNvPr id="12" name="Picture 11">
            <a:extLst>
              <a:ext uri="{FF2B5EF4-FFF2-40B4-BE49-F238E27FC236}">
                <a16:creationId xmlns:a16="http://schemas.microsoft.com/office/drawing/2014/main" id="{493C1B2E-A4DD-E37D-2536-EB8E36C62679}"/>
              </a:ext>
            </a:extLst>
          </p:cNvPr>
          <p:cNvPicPr>
            <a:picLocks noChangeAspect="1"/>
          </p:cNvPicPr>
          <p:nvPr/>
        </p:nvPicPr>
        <p:blipFill>
          <a:blip r:embed="rId6"/>
          <a:stretch>
            <a:fillRect/>
          </a:stretch>
        </p:blipFill>
        <p:spPr>
          <a:xfrm>
            <a:off x="6890171" y="2886401"/>
            <a:ext cx="1406575" cy="339844"/>
          </a:xfrm>
          <a:prstGeom prst="rect">
            <a:avLst/>
          </a:prstGeom>
        </p:spPr>
      </p:pic>
      <p:pic>
        <p:nvPicPr>
          <p:cNvPr id="14" name="Picture 13" descr="A black math equation with a number and a number&#10;&#10;Description automatically generated with medium confidence">
            <a:extLst>
              <a:ext uri="{FF2B5EF4-FFF2-40B4-BE49-F238E27FC236}">
                <a16:creationId xmlns:a16="http://schemas.microsoft.com/office/drawing/2014/main" id="{B5B80F54-353B-56B6-5D57-E8F6709F5B7F}"/>
              </a:ext>
            </a:extLst>
          </p:cNvPr>
          <p:cNvPicPr>
            <a:picLocks noChangeAspect="1"/>
          </p:cNvPicPr>
          <p:nvPr/>
        </p:nvPicPr>
        <p:blipFill>
          <a:blip r:embed="rId7"/>
          <a:stretch>
            <a:fillRect/>
          </a:stretch>
        </p:blipFill>
        <p:spPr>
          <a:xfrm>
            <a:off x="7219774" y="4102362"/>
            <a:ext cx="1670898" cy="755208"/>
          </a:xfrm>
          <a:prstGeom prst="rect">
            <a:avLst/>
          </a:prstGeom>
        </p:spPr>
      </p:pic>
      <p:pic>
        <p:nvPicPr>
          <p:cNvPr id="16" name="Picture 15" descr="A number and a number of symbols&#10;&#10;Description automatically generated with medium confidence">
            <a:extLst>
              <a:ext uri="{FF2B5EF4-FFF2-40B4-BE49-F238E27FC236}">
                <a16:creationId xmlns:a16="http://schemas.microsoft.com/office/drawing/2014/main" id="{A391ECD2-F076-91B5-938B-8ED357568B41}"/>
              </a:ext>
            </a:extLst>
          </p:cNvPr>
          <p:cNvPicPr>
            <a:picLocks noChangeAspect="1"/>
          </p:cNvPicPr>
          <p:nvPr/>
        </p:nvPicPr>
        <p:blipFill>
          <a:blip r:embed="rId8"/>
          <a:stretch>
            <a:fillRect/>
          </a:stretch>
        </p:blipFill>
        <p:spPr>
          <a:xfrm>
            <a:off x="6601447" y="5048364"/>
            <a:ext cx="2907551" cy="802409"/>
          </a:xfrm>
          <a:prstGeom prst="rect">
            <a:avLst/>
          </a:prstGeom>
        </p:spPr>
      </p:pic>
      <p:sp>
        <p:nvSpPr>
          <p:cNvPr id="18" name="Cloud 17">
            <a:extLst>
              <a:ext uri="{FF2B5EF4-FFF2-40B4-BE49-F238E27FC236}">
                <a16:creationId xmlns:a16="http://schemas.microsoft.com/office/drawing/2014/main" id="{6F0B85CE-E131-F98B-7F61-98C5063786D3}"/>
              </a:ext>
            </a:extLst>
          </p:cNvPr>
          <p:cNvSpPr/>
          <p:nvPr/>
        </p:nvSpPr>
        <p:spPr>
          <a:xfrm>
            <a:off x="9649969" y="5449568"/>
            <a:ext cx="1694687" cy="64057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5256">
              <a:spcAft>
                <a:spcPts val="600"/>
              </a:spcAft>
            </a:pPr>
            <a:r>
              <a:rPr lang="en-US" sz="1386" kern="1200" dirty="0">
                <a:solidFill>
                  <a:srgbClr val="FFFF00"/>
                </a:solidFill>
                <a:latin typeface="+mn-lt"/>
                <a:ea typeface="+mn-ea"/>
                <a:cs typeface="+mn-cs"/>
              </a:rPr>
              <a:t>Variance = 0</a:t>
            </a:r>
            <a:endParaRPr lang="en-US" sz="1400" dirty="0">
              <a:solidFill>
                <a:srgbClr val="FFFF00"/>
              </a:solidFill>
            </a:endParaRPr>
          </a:p>
        </p:txBody>
      </p:sp>
    </p:spTree>
    <p:extLst>
      <p:ext uri="{BB962C8B-B14F-4D97-AF65-F5344CB8AC3E}">
        <p14:creationId xmlns:p14="http://schemas.microsoft.com/office/powerpoint/2010/main" val="27629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5408F-354E-1510-EE52-44467B4D87B8}"/>
              </a:ext>
            </a:extLst>
          </p:cNvPr>
          <p:cNvSpPr>
            <a:spLocks noGrp="1"/>
          </p:cNvSpPr>
          <p:nvPr>
            <p:ph type="title"/>
          </p:nvPr>
        </p:nvSpPr>
        <p:spPr>
          <a:xfrm>
            <a:off x="612648" y="365125"/>
            <a:ext cx="6986015" cy="1776484"/>
          </a:xfrm>
        </p:spPr>
        <p:txBody>
          <a:bodyPr anchor="b">
            <a:normAutofit/>
          </a:bodyPr>
          <a:lstStyle/>
          <a:p>
            <a:r>
              <a:rPr lang="en-US" sz="5400"/>
              <a:t>Monte Carlo method</a:t>
            </a:r>
          </a:p>
        </p:txBody>
      </p:sp>
      <p:sp>
        <p:nvSpPr>
          <p:cNvPr id="16"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3FBFAE-CEDA-9404-64E2-8BDDDFFF7939}"/>
                  </a:ext>
                </a:extLst>
              </p:cNvPr>
              <p:cNvSpPr>
                <a:spLocks noGrp="1"/>
              </p:cNvSpPr>
              <p:nvPr>
                <p:ph idx="1"/>
              </p:nvPr>
            </p:nvSpPr>
            <p:spPr>
              <a:xfrm>
                <a:off x="612648" y="2504819"/>
                <a:ext cx="6986016" cy="3672144"/>
              </a:xfrm>
            </p:spPr>
            <p:txBody>
              <a:bodyPr>
                <a:normAutofit/>
              </a:bodyPr>
              <a:lstStyle/>
              <a:p>
                <a:r>
                  <a:rPr lang="en-US" sz="2200" dirty="0"/>
                  <a:t>Issues of using Monte Carlo method</a:t>
                </a:r>
              </a:p>
              <a:p>
                <a:pPr lvl="1"/>
                <a:r>
                  <a:rPr lang="en-US" sz="2200" dirty="0"/>
                  <a:t>Probabilistic approach</a:t>
                </a:r>
              </a:p>
              <a:p>
                <a:pPr lvl="2"/>
                <a:r>
                  <a:rPr lang="en-US" sz="2200" dirty="0"/>
                  <a:t>The quality of the solution depends on the chosen random variable.</a:t>
                </a:r>
              </a:p>
              <a:p>
                <a:pPr lvl="1"/>
                <a:r>
                  <a:rPr lang="en-US" sz="2200" dirty="0"/>
                  <a:t>Slow convergence (Trade-off between accuracy and computational cost).</a:t>
                </a:r>
              </a:p>
              <a:p>
                <a:pPr lvl="2"/>
                <a:r>
                  <a:rPr lang="en-US" sz="2200" dirty="0"/>
                  <a:t>Rate of convergence </a:t>
                </a:r>
                <a14:m>
                  <m:oMath xmlns:m="http://schemas.openxmlformats.org/officeDocument/2006/math">
                    <m:r>
                      <a:rPr lang="en-US" sz="2200" b="0" i="1">
                        <a:latin typeface="Cambria Math" panose="02040503050406030204" pitchFamily="18" charset="0"/>
                      </a:rPr>
                      <m:t>𝑂</m:t>
                    </m:r>
                    <m:r>
                      <a:rPr lang="en-US" sz="2200" b="0" i="1">
                        <a:latin typeface="Cambria Math" panose="02040503050406030204" pitchFamily="18" charset="0"/>
                      </a:rPr>
                      <m:t>(</m:t>
                    </m:r>
                    <m:f>
                      <m:fPr>
                        <m:type m:val="skw"/>
                        <m:ctrlPr>
                          <a:rPr lang="en-US" sz="2200" b="0" i="1">
                            <a:latin typeface="Cambria Math" panose="02040503050406030204" pitchFamily="18" charset="0"/>
                          </a:rPr>
                        </m:ctrlPr>
                      </m:fPr>
                      <m:num>
                        <m:r>
                          <a:rPr lang="en-US" sz="2200" b="0" i="1">
                            <a:latin typeface="Cambria Math" panose="02040503050406030204" pitchFamily="18" charset="0"/>
                          </a:rPr>
                          <m:t>1</m:t>
                        </m:r>
                      </m:num>
                      <m:den>
                        <m:rad>
                          <m:radPr>
                            <m:degHide m:val="on"/>
                            <m:ctrlPr>
                              <a:rPr lang="en-US" sz="2200" i="1">
                                <a:latin typeface="Cambria Math" panose="02040503050406030204" pitchFamily="18" charset="0"/>
                              </a:rPr>
                            </m:ctrlPr>
                          </m:radPr>
                          <m:deg/>
                          <m:e>
                            <m:r>
                              <a:rPr lang="en-US" sz="2200" i="1">
                                <a:latin typeface="Cambria Math" panose="02040503050406030204" pitchFamily="18" charset="0"/>
                              </a:rPr>
                              <m:t>𝑁</m:t>
                            </m:r>
                          </m:e>
                        </m:rad>
                      </m:den>
                    </m:f>
                    <m:r>
                      <a:rPr lang="en-US" sz="2200" b="0" i="1">
                        <a:latin typeface="Cambria Math" panose="02040503050406030204" pitchFamily="18" charset="0"/>
                      </a:rPr>
                      <m:t>)</m:t>
                    </m:r>
                  </m:oMath>
                </a14:m>
                <a:r>
                  <a:rPr lang="en-US" sz="2200" dirty="0"/>
                  <a:t> </a:t>
                </a:r>
              </a:p>
              <a:p>
                <a:pPr lvl="3"/>
                <a:r>
                  <a:rPr lang="en-US" sz="2000" dirty="0"/>
                  <a:t>Ex. N = 4*4  Vs N = 8*8</a:t>
                </a:r>
              </a:p>
              <a:p>
                <a:pPr lvl="1"/>
                <a:endParaRPr lang="en-US" sz="2200" dirty="0"/>
              </a:p>
            </p:txBody>
          </p:sp>
        </mc:Choice>
        <mc:Fallback>
          <p:sp>
            <p:nvSpPr>
              <p:cNvPr id="3" name="Content Placeholder 2">
                <a:extLst>
                  <a:ext uri="{FF2B5EF4-FFF2-40B4-BE49-F238E27FC236}">
                    <a16:creationId xmlns:a16="http://schemas.microsoft.com/office/drawing/2014/main" id="{4C3FBFAE-CEDA-9404-64E2-8BDDDFFF7939}"/>
                  </a:ext>
                </a:extLst>
              </p:cNvPr>
              <p:cNvSpPr>
                <a:spLocks noGrp="1" noRot="1" noChangeAspect="1" noMove="1" noResize="1" noEditPoints="1" noAdjustHandles="1" noChangeArrowheads="1" noChangeShapeType="1" noTextEdit="1"/>
              </p:cNvSpPr>
              <p:nvPr>
                <p:ph idx="1"/>
              </p:nvPr>
            </p:nvSpPr>
            <p:spPr>
              <a:xfrm>
                <a:off x="612648" y="2504819"/>
                <a:ext cx="6986016" cy="3672144"/>
              </a:xfrm>
              <a:blipFill>
                <a:blip r:embed="rId3"/>
                <a:stretch>
                  <a:fillRect l="-1047" t="-2159"/>
                </a:stretch>
              </a:blipFill>
            </p:spPr>
            <p:txBody>
              <a:bodyPr/>
              <a:lstStyle/>
              <a:p>
                <a:r>
                  <a:rPr lang="th-TH">
                    <a:noFill/>
                  </a:rPr>
                  <a:t> </a:t>
                </a:r>
              </a:p>
            </p:txBody>
          </p:sp>
        </mc:Fallback>
      </mc:AlternateContent>
    </p:spTree>
    <p:extLst>
      <p:ext uri="{BB962C8B-B14F-4D97-AF65-F5344CB8AC3E}">
        <p14:creationId xmlns:p14="http://schemas.microsoft.com/office/powerpoint/2010/main" val="2691642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D581E-230B-238B-A907-F5A0D975757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Sampling BRDF (BSDF, BXDF) in PBRT</a:t>
            </a:r>
          </a:p>
        </p:txBody>
      </p:sp>
      <p:pic>
        <p:nvPicPr>
          <p:cNvPr id="7" name="Picture 6">
            <a:extLst>
              <a:ext uri="{FF2B5EF4-FFF2-40B4-BE49-F238E27FC236}">
                <a16:creationId xmlns:a16="http://schemas.microsoft.com/office/drawing/2014/main" id="{BFA4F3C0-5284-625B-B280-E4C5D2EDCBD8}"/>
              </a:ext>
            </a:extLst>
          </p:cNvPr>
          <p:cNvPicPr>
            <a:picLocks noChangeAspect="1"/>
          </p:cNvPicPr>
          <p:nvPr/>
        </p:nvPicPr>
        <p:blipFill>
          <a:blip r:embed="rId3"/>
          <a:stretch>
            <a:fillRect/>
          </a:stretch>
        </p:blipFill>
        <p:spPr>
          <a:xfrm>
            <a:off x="643467" y="1691313"/>
            <a:ext cx="10905066" cy="4362026"/>
          </a:xfrm>
          <a:prstGeom prst="rect">
            <a:avLst/>
          </a:prstGeom>
        </p:spPr>
      </p:pic>
    </p:spTree>
    <p:extLst>
      <p:ext uri="{BB962C8B-B14F-4D97-AF65-F5344CB8AC3E}">
        <p14:creationId xmlns:p14="http://schemas.microsoft.com/office/powerpoint/2010/main" val="2911799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EABE9-33EA-E90E-F3F4-C565A889B34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Blinn sampling</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263758-9C02-94D7-29B5-868D67589A75}"/>
              </a:ext>
            </a:extLst>
          </p:cNvPr>
          <p:cNvPicPr>
            <a:picLocks noChangeAspect="1"/>
          </p:cNvPicPr>
          <p:nvPr/>
        </p:nvPicPr>
        <p:blipFill>
          <a:blip r:embed="rId3"/>
          <a:stretch>
            <a:fillRect/>
          </a:stretch>
        </p:blipFill>
        <p:spPr>
          <a:xfrm>
            <a:off x="364195" y="2642616"/>
            <a:ext cx="5526106" cy="3605784"/>
          </a:xfrm>
          <a:prstGeom prst="rect">
            <a:avLst/>
          </a:prstGeom>
        </p:spPr>
      </p:pic>
      <p:pic>
        <p:nvPicPr>
          <p:cNvPr id="5" name="Picture 4">
            <a:extLst>
              <a:ext uri="{FF2B5EF4-FFF2-40B4-BE49-F238E27FC236}">
                <a16:creationId xmlns:a16="http://schemas.microsoft.com/office/drawing/2014/main" id="{D8A79D52-1B78-FB3E-51D7-2751A3F18520}"/>
              </a:ext>
            </a:extLst>
          </p:cNvPr>
          <p:cNvPicPr>
            <a:picLocks noChangeAspect="1"/>
          </p:cNvPicPr>
          <p:nvPr/>
        </p:nvPicPr>
        <p:blipFill>
          <a:blip r:embed="rId4"/>
          <a:stretch>
            <a:fillRect/>
          </a:stretch>
        </p:blipFill>
        <p:spPr>
          <a:xfrm>
            <a:off x="6254496" y="3512111"/>
            <a:ext cx="5614416" cy="1866793"/>
          </a:xfrm>
          <a:prstGeom prst="rect">
            <a:avLst/>
          </a:prstGeom>
        </p:spPr>
      </p:pic>
    </p:spTree>
    <p:extLst>
      <p:ext uri="{BB962C8B-B14F-4D97-AF65-F5344CB8AC3E}">
        <p14:creationId xmlns:p14="http://schemas.microsoft.com/office/powerpoint/2010/main" val="2710787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E6ABA-2691-5394-BDD8-1384678878C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Microfacet Reflection sampling</a:t>
            </a:r>
          </a:p>
        </p:txBody>
      </p:sp>
      <p:pic>
        <p:nvPicPr>
          <p:cNvPr id="5" name="Picture 4">
            <a:extLst>
              <a:ext uri="{FF2B5EF4-FFF2-40B4-BE49-F238E27FC236}">
                <a16:creationId xmlns:a16="http://schemas.microsoft.com/office/drawing/2014/main" id="{686F891A-C2DA-C38F-60CB-DC9AF1B002F7}"/>
              </a:ext>
            </a:extLst>
          </p:cNvPr>
          <p:cNvPicPr>
            <a:picLocks noChangeAspect="1"/>
          </p:cNvPicPr>
          <p:nvPr/>
        </p:nvPicPr>
        <p:blipFill>
          <a:blip r:embed="rId3"/>
          <a:stretch>
            <a:fillRect/>
          </a:stretch>
        </p:blipFill>
        <p:spPr>
          <a:xfrm>
            <a:off x="2508899" y="1675227"/>
            <a:ext cx="7174201" cy="4394199"/>
          </a:xfrm>
          <a:prstGeom prst="rect">
            <a:avLst/>
          </a:prstGeom>
        </p:spPr>
      </p:pic>
    </p:spTree>
    <p:extLst>
      <p:ext uri="{BB962C8B-B14F-4D97-AF65-F5344CB8AC3E}">
        <p14:creationId xmlns:p14="http://schemas.microsoft.com/office/powerpoint/2010/main" val="4046469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75079-E5D8-ECE0-CA70-2CCF15F9C932}"/>
              </a:ext>
            </a:extLst>
          </p:cNvPr>
          <p:cNvSpPr>
            <a:spLocks noGrp="1"/>
          </p:cNvSpPr>
          <p:nvPr>
            <p:ph type="title"/>
          </p:nvPr>
        </p:nvSpPr>
        <p:spPr>
          <a:xfrm>
            <a:off x="686834" y="1153572"/>
            <a:ext cx="3200400" cy="4461163"/>
          </a:xfrm>
        </p:spPr>
        <p:txBody>
          <a:bodyPr>
            <a:normAutofit/>
          </a:bodyPr>
          <a:lstStyle/>
          <a:p>
            <a:r>
              <a:rPr lang="en-US">
                <a:solidFill>
                  <a:srgbClr val="FFFFFF"/>
                </a:solidFill>
              </a:rPr>
              <a:t>Sampling directions proportional to a BRDF model.</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4B4F5F-4717-0DA3-D10D-00679E2D1491}"/>
                  </a:ext>
                </a:extLst>
              </p:cNvPr>
              <p:cNvSpPr>
                <a:spLocks noGrp="1"/>
              </p:cNvSpPr>
              <p:nvPr>
                <p:ph idx="1"/>
              </p:nvPr>
            </p:nvSpPr>
            <p:spPr>
              <a:xfrm>
                <a:off x="4447308" y="591344"/>
                <a:ext cx="6906491" cy="5585619"/>
              </a:xfrm>
            </p:spPr>
            <p:txBody>
              <a:bodyPr anchor="ctr">
                <a:normAutofit/>
              </a:bodyPr>
              <a:lstStyle/>
              <a:p>
                <a:r>
                  <a:rPr lang="en-US" dirty="0"/>
                  <a:t>Keys to consider when constructing (choosing) PDF proportional to a BRDF model</a:t>
                </a:r>
              </a:p>
              <a:p>
                <a:pPr lvl="1"/>
                <a:r>
                  <a:rPr lang="en-US" dirty="0"/>
                  <a:t>Parameterization</a:t>
                </a:r>
              </a:p>
              <a:p>
                <a:pPr lvl="2"/>
                <a:r>
                  <a:rPr lang="en-US" dirty="0"/>
                  <a:t>The default sampling setting is computed based on the standard parameterization, i.e.,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l-GR"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a14:m>
                <a:r>
                  <a:rPr lang="en-US" dirty="0"/>
                  <a:t>.</a:t>
                </a:r>
              </a:p>
              <a:p>
                <a:pPr lvl="2"/>
                <a:r>
                  <a:rPr lang="en-US" dirty="0"/>
                  <a:t>In many cases, new parameterization is more efficient to model BRDFs, e.g., half-out parameterization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h</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l-GR"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𝑜</m:t>
                        </m:r>
                      </m:sub>
                    </m:sSub>
                    <m:r>
                      <a:rPr lang="en-US" b="0" i="1" smtClean="0">
                        <a:latin typeface="Cambria Math" panose="02040503050406030204" pitchFamily="18" charset="0"/>
                      </a:rPr>
                      <m:t>)</m:t>
                    </m:r>
                  </m:oMath>
                </a14:m>
                <a:r>
                  <a:rPr lang="en-US" dirty="0"/>
                  <a:t>.</a:t>
                </a:r>
              </a:p>
              <a:p>
                <a:pPr lvl="1"/>
                <a:r>
                  <a:rPr lang="en-US" dirty="0"/>
                  <a:t>Separability of the BRDF model</a:t>
                </a:r>
              </a:p>
              <a:p>
                <a:pPr lvl="2"/>
                <a:r>
                  <a:rPr lang="en-US" dirty="0"/>
                  <a:t>When generating a random direction, a pair of uniform random samples is required.</a:t>
                </a:r>
              </a:p>
              <a:p>
                <a:pPr lvl="2"/>
                <a:r>
                  <a:rPr lang="en-US" dirty="0"/>
                  <a:t>Making the model separable can integrate the default ray tracing pipeline easily.</a:t>
                </a:r>
              </a:p>
            </p:txBody>
          </p:sp>
        </mc:Choice>
        <mc:Fallback xmlns="">
          <p:sp>
            <p:nvSpPr>
              <p:cNvPr id="3" name="Content Placeholder 2">
                <a:extLst>
                  <a:ext uri="{FF2B5EF4-FFF2-40B4-BE49-F238E27FC236}">
                    <a16:creationId xmlns:a16="http://schemas.microsoft.com/office/drawing/2014/main" id="{934B4F5F-4717-0DA3-D10D-00679E2D1491}"/>
                  </a:ext>
                </a:extLst>
              </p:cNvPr>
              <p:cNvSpPr>
                <a:spLocks noGrp="1" noRot="1" noChangeAspect="1" noMove="1" noResize="1" noEditPoints="1" noAdjustHandles="1" noChangeArrowheads="1" noChangeShapeType="1" noTextEdit="1"/>
              </p:cNvSpPr>
              <p:nvPr>
                <p:ph idx="1"/>
              </p:nvPr>
            </p:nvSpPr>
            <p:spPr>
              <a:xfrm>
                <a:off x="4447308" y="591344"/>
                <a:ext cx="6906491" cy="5585619"/>
              </a:xfrm>
              <a:blipFill>
                <a:blip r:embed="rId2"/>
                <a:stretch>
                  <a:fillRect l="-1590" r="-1325"/>
                </a:stretch>
              </a:blipFill>
            </p:spPr>
            <p:txBody>
              <a:bodyPr/>
              <a:lstStyle/>
              <a:p>
                <a:r>
                  <a:rPr lang="en-US">
                    <a:noFill/>
                  </a:rPr>
                  <a:t> </a:t>
                </a:r>
              </a:p>
            </p:txBody>
          </p:sp>
        </mc:Fallback>
      </mc:AlternateContent>
    </p:spTree>
    <p:extLst>
      <p:ext uri="{BB962C8B-B14F-4D97-AF65-F5344CB8AC3E}">
        <p14:creationId xmlns:p14="http://schemas.microsoft.com/office/powerpoint/2010/main" val="521226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9AB6-38F0-1E9D-71FA-4457091861C9}"/>
              </a:ext>
            </a:extLst>
          </p:cNvPr>
          <p:cNvSpPr>
            <a:spLocks noGrp="1"/>
          </p:cNvSpPr>
          <p:nvPr>
            <p:ph type="title"/>
          </p:nvPr>
        </p:nvSpPr>
        <p:spPr>
          <a:xfrm>
            <a:off x="685800" y="764373"/>
            <a:ext cx="4753466" cy="1293028"/>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sv-SE" dirty="0" err="1"/>
              <a:t>Model</a:t>
            </a:r>
            <a:r>
              <a:rPr lang="sv-SE" dirty="0"/>
              <a:t> </a:t>
            </a:r>
            <a:r>
              <a:rPr lang="sv-SE" dirty="0" err="1"/>
              <a:t>quality</a:t>
            </a:r>
            <a:endParaRPr lang="en-US" dirty="0"/>
          </a:p>
        </p:txBody>
      </p:sp>
      <p:sp>
        <p:nvSpPr>
          <p:cNvPr id="4" name="Slide Number Placeholder 3">
            <a:extLst>
              <a:ext uri="{FF2B5EF4-FFF2-40B4-BE49-F238E27FC236}">
                <a16:creationId xmlns:a16="http://schemas.microsoft.com/office/drawing/2014/main" id="{5B043651-48AC-5EFD-638E-B7B1CFE68F47}"/>
              </a:ext>
            </a:extLst>
          </p:cNvPr>
          <p:cNvSpPr>
            <a:spLocks noGrp="1"/>
          </p:cNvSpPr>
          <p:nvPr>
            <p:ph type="sldNum" sz="quarter" idx="12"/>
          </p:nvPr>
        </p:nvSpPr>
        <p:spPr>
          <a:xfrm>
            <a:off x="8763000" y="381000"/>
            <a:ext cx="2743200" cy="365125"/>
          </a:xfrm>
        </p:spPr>
        <p:txBody>
          <a:bodyPr>
            <a:normAutofit/>
          </a:bodyPr>
          <a:lstStyle/>
          <a:p>
            <a:pPr>
              <a:spcAft>
                <a:spcPts val="600"/>
              </a:spcAft>
            </a:pPr>
            <a:fld id="{1F646F3F-274D-499B-ABBE-824EB4ABDC3D}" type="slidenum">
              <a:rPr lang="en-US" smtClean="0"/>
              <a:pPr>
                <a:spcAft>
                  <a:spcPts val="600"/>
                </a:spcAft>
              </a:pPr>
              <a:t>24</a:t>
            </a:fld>
            <a:endParaRPr lang="en-US"/>
          </a:p>
        </p:txBody>
      </p:sp>
      <p:pic>
        <p:nvPicPr>
          <p:cNvPr id="18" name="Content Placeholder 17" descr="A picture containing light&#10;&#10;Description automatically generated">
            <a:extLst>
              <a:ext uri="{FF2B5EF4-FFF2-40B4-BE49-F238E27FC236}">
                <a16:creationId xmlns:a16="http://schemas.microsoft.com/office/drawing/2014/main" id="{C417CF11-0413-A8DB-EA9C-F84F9FECC9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3477" y="3447036"/>
            <a:ext cx="1015873" cy="1015873"/>
          </a:xfrm>
        </p:spPr>
      </p:pic>
      <p:pic>
        <p:nvPicPr>
          <p:cNvPr id="8" name="Picture 7" descr="A picture containing indoor, wall, desk&#10;&#10;Description automatically generated">
            <a:extLst>
              <a:ext uri="{FF2B5EF4-FFF2-40B4-BE49-F238E27FC236}">
                <a16:creationId xmlns:a16="http://schemas.microsoft.com/office/drawing/2014/main" id="{86B0C665-8496-4F5B-4858-D7B79740F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063" y="1375867"/>
            <a:ext cx="2187292" cy="2187292"/>
          </a:xfrm>
          <a:prstGeom prst="rect">
            <a:avLst/>
          </a:prstGeom>
        </p:spPr>
      </p:pic>
      <p:pic>
        <p:nvPicPr>
          <p:cNvPr id="6" name="Content Placeholder 5" descr="A picture containing wall, indoor&#10;&#10;Description automatically generated">
            <a:extLst>
              <a:ext uri="{FF2B5EF4-FFF2-40B4-BE49-F238E27FC236}">
                <a16:creationId xmlns:a16="http://schemas.microsoft.com/office/drawing/2014/main" id="{27A30291-2C15-6200-B604-5FC0F52EA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269" y="3715613"/>
            <a:ext cx="2178880" cy="2178880"/>
          </a:xfrm>
          <a:prstGeom prst="rect">
            <a:avLst/>
          </a:prstGeom>
        </p:spPr>
      </p:pic>
      <p:pic>
        <p:nvPicPr>
          <p:cNvPr id="10" name="Picture 9" descr="A picture containing indoor, desk&#10;&#10;Description automatically generated">
            <a:extLst>
              <a:ext uri="{FF2B5EF4-FFF2-40B4-BE49-F238E27FC236}">
                <a16:creationId xmlns:a16="http://schemas.microsoft.com/office/drawing/2014/main" id="{C780FD34-E784-A9F2-C9D3-614330D3B2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9413" y="2508927"/>
            <a:ext cx="2252504" cy="2252504"/>
          </a:xfrm>
          <a:prstGeom prst="rect">
            <a:avLst/>
          </a:prstGeom>
        </p:spPr>
      </p:pic>
      <p:sp>
        <p:nvSpPr>
          <p:cNvPr id="11" name="TextBox 10">
            <a:extLst>
              <a:ext uri="{FF2B5EF4-FFF2-40B4-BE49-F238E27FC236}">
                <a16:creationId xmlns:a16="http://schemas.microsoft.com/office/drawing/2014/main" id="{445157D2-BC21-A71D-CC48-287D1E0FD074}"/>
              </a:ext>
            </a:extLst>
          </p:cNvPr>
          <p:cNvSpPr txBox="1"/>
          <p:nvPr/>
        </p:nvSpPr>
        <p:spPr>
          <a:xfrm>
            <a:off x="9670971" y="2077469"/>
            <a:ext cx="569387" cy="369332"/>
          </a:xfrm>
          <a:prstGeom prst="rect">
            <a:avLst/>
          </a:prstGeom>
          <a:noFill/>
        </p:spPr>
        <p:txBody>
          <a:bodyPr wrap="none" rtlCol="0">
            <a:spAutoFit/>
          </a:bodyPr>
          <a:lstStyle/>
          <a:p>
            <a:r>
              <a:rPr lang="sv-SE" dirty="0" err="1"/>
              <a:t>Our</a:t>
            </a:r>
            <a:endParaRPr lang="en-US" dirty="0"/>
          </a:p>
        </p:txBody>
      </p:sp>
      <p:sp>
        <p:nvSpPr>
          <p:cNvPr id="12" name="TextBox 11">
            <a:extLst>
              <a:ext uri="{FF2B5EF4-FFF2-40B4-BE49-F238E27FC236}">
                <a16:creationId xmlns:a16="http://schemas.microsoft.com/office/drawing/2014/main" id="{56049FEB-0267-5DC2-3949-9F3413D21800}"/>
              </a:ext>
            </a:extLst>
          </p:cNvPr>
          <p:cNvSpPr txBox="1"/>
          <p:nvPr/>
        </p:nvSpPr>
        <p:spPr>
          <a:xfrm>
            <a:off x="9104188" y="4845254"/>
            <a:ext cx="1819729" cy="369332"/>
          </a:xfrm>
          <a:prstGeom prst="rect">
            <a:avLst/>
          </a:prstGeom>
          <a:noFill/>
        </p:spPr>
        <p:txBody>
          <a:bodyPr wrap="none" rtlCol="0">
            <a:spAutoFit/>
          </a:bodyPr>
          <a:lstStyle/>
          <a:p>
            <a:r>
              <a:rPr lang="sv-SE" dirty="0"/>
              <a:t>PSNR=37.37dB</a:t>
            </a:r>
            <a:endParaRPr lang="en-US" dirty="0"/>
          </a:p>
        </p:txBody>
      </p:sp>
      <p:sp>
        <p:nvSpPr>
          <p:cNvPr id="13" name="TextBox 12">
            <a:extLst>
              <a:ext uri="{FF2B5EF4-FFF2-40B4-BE49-F238E27FC236}">
                <a16:creationId xmlns:a16="http://schemas.microsoft.com/office/drawing/2014/main" id="{E132BE31-CAB7-4E13-604D-8584631D14B2}"/>
              </a:ext>
            </a:extLst>
          </p:cNvPr>
          <p:cNvSpPr txBox="1"/>
          <p:nvPr/>
        </p:nvSpPr>
        <p:spPr>
          <a:xfrm>
            <a:off x="6626844" y="5869848"/>
            <a:ext cx="1819729" cy="369332"/>
          </a:xfrm>
          <a:prstGeom prst="rect">
            <a:avLst/>
          </a:prstGeom>
          <a:noFill/>
        </p:spPr>
        <p:txBody>
          <a:bodyPr wrap="none" rtlCol="0">
            <a:spAutoFit/>
          </a:bodyPr>
          <a:lstStyle/>
          <a:p>
            <a:r>
              <a:rPr lang="sv-SE" dirty="0"/>
              <a:t>PSNR=35.27dB</a:t>
            </a:r>
            <a:endParaRPr lang="en-US" dirty="0"/>
          </a:p>
        </p:txBody>
      </p:sp>
      <p:sp>
        <p:nvSpPr>
          <p:cNvPr id="15" name="TextBox 14">
            <a:extLst>
              <a:ext uri="{FF2B5EF4-FFF2-40B4-BE49-F238E27FC236}">
                <a16:creationId xmlns:a16="http://schemas.microsoft.com/office/drawing/2014/main" id="{4CFBF7D9-F063-676E-5E1C-DCA535734994}"/>
              </a:ext>
            </a:extLst>
          </p:cNvPr>
          <p:cNvSpPr txBox="1"/>
          <p:nvPr/>
        </p:nvSpPr>
        <p:spPr>
          <a:xfrm>
            <a:off x="6626844" y="1045283"/>
            <a:ext cx="1819729" cy="369332"/>
          </a:xfrm>
          <a:prstGeom prst="rect">
            <a:avLst/>
          </a:prstGeom>
          <a:noFill/>
        </p:spPr>
        <p:txBody>
          <a:bodyPr wrap="none" rtlCol="0">
            <a:spAutoFit/>
          </a:bodyPr>
          <a:lstStyle/>
          <a:p>
            <a:r>
              <a:rPr lang="sv-SE" dirty="0"/>
              <a:t>PSNR=33.40dB</a:t>
            </a:r>
            <a:endParaRPr lang="en-US" dirty="0"/>
          </a:p>
        </p:txBody>
      </p:sp>
      <p:pic>
        <p:nvPicPr>
          <p:cNvPr id="22" name="Picture 21">
            <a:extLst>
              <a:ext uri="{FF2B5EF4-FFF2-40B4-BE49-F238E27FC236}">
                <a16:creationId xmlns:a16="http://schemas.microsoft.com/office/drawing/2014/main" id="{8FC78451-96B2-80AE-BE19-955FF28882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5652" y="3455325"/>
            <a:ext cx="1015873" cy="1015873"/>
          </a:xfrm>
          <a:prstGeom prst="rect">
            <a:avLst/>
          </a:prstGeom>
        </p:spPr>
      </p:pic>
      <p:pic>
        <p:nvPicPr>
          <p:cNvPr id="24" name="Picture 23">
            <a:extLst>
              <a:ext uri="{FF2B5EF4-FFF2-40B4-BE49-F238E27FC236}">
                <a16:creationId xmlns:a16="http://schemas.microsoft.com/office/drawing/2014/main" id="{9AD355C1-EE1A-5547-4906-43416429F8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79" y="4773037"/>
            <a:ext cx="1015873" cy="1015873"/>
          </a:xfrm>
          <a:prstGeom prst="rect">
            <a:avLst/>
          </a:prstGeom>
        </p:spPr>
      </p:pic>
      <p:pic>
        <p:nvPicPr>
          <p:cNvPr id="26" name="Picture 25">
            <a:extLst>
              <a:ext uri="{FF2B5EF4-FFF2-40B4-BE49-F238E27FC236}">
                <a16:creationId xmlns:a16="http://schemas.microsoft.com/office/drawing/2014/main" id="{3457B4CF-B0E9-D514-4368-CBC378D790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820" y="4773037"/>
            <a:ext cx="1015873" cy="1015873"/>
          </a:xfrm>
          <a:prstGeom prst="rect">
            <a:avLst/>
          </a:prstGeom>
        </p:spPr>
      </p:pic>
      <p:pic>
        <p:nvPicPr>
          <p:cNvPr id="28" name="Picture 27" descr="A picture containing indoor&#10;&#10;Description automatically generated">
            <a:extLst>
              <a:ext uri="{FF2B5EF4-FFF2-40B4-BE49-F238E27FC236}">
                <a16:creationId xmlns:a16="http://schemas.microsoft.com/office/drawing/2014/main" id="{6C2E20D2-FE9B-148E-1DD5-BA4D6AEF2F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6581" y="2238761"/>
            <a:ext cx="1015873" cy="1015873"/>
          </a:xfrm>
          <a:prstGeom prst="rect">
            <a:avLst/>
          </a:prstGeom>
        </p:spPr>
      </p:pic>
      <p:pic>
        <p:nvPicPr>
          <p:cNvPr id="30" name="Picture 29">
            <a:extLst>
              <a:ext uri="{FF2B5EF4-FFF2-40B4-BE49-F238E27FC236}">
                <a16:creationId xmlns:a16="http://schemas.microsoft.com/office/drawing/2014/main" id="{FDBEC7B5-F4AB-E851-13FD-4E7FB50537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7879" y="2238761"/>
            <a:ext cx="1015873" cy="1015873"/>
          </a:xfrm>
          <a:prstGeom prst="rect">
            <a:avLst/>
          </a:prstGeom>
        </p:spPr>
      </p:pic>
      <p:sp>
        <p:nvSpPr>
          <p:cNvPr id="31" name="TextBox 30">
            <a:extLst>
              <a:ext uri="{FF2B5EF4-FFF2-40B4-BE49-F238E27FC236}">
                <a16:creationId xmlns:a16="http://schemas.microsoft.com/office/drawing/2014/main" id="{87E7624C-D554-030B-BB2C-AC6BD7229755}"/>
              </a:ext>
            </a:extLst>
          </p:cNvPr>
          <p:cNvSpPr txBox="1"/>
          <p:nvPr/>
        </p:nvSpPr>
        <p:spPr>
          <a:xfrm>
            <a:off x="679573" y="5947765"/>
            <a:ext cx="4185761" cy="646331"/>
          </a:xfrm>
          <a:prstGeom prst="rect">
            <a:avLst/>
          </a:prstGeom>
          <a:noFill/>
        </p:spPr>
        <p:txBody>
          <a:bodyPr wrap="none" rtlCol="0">
            <a:spAutoFit/>
          </a:bodyPr>
          <a:lstStyle/>
          <a:p>
            <a:pPr algn="ctr"/>
            <a:r>
              <a:rPr lang="en-US" dirty="0"/>
              <a:t>Generated with low number of samples</a:t>
            </a:r>
          </a:p>
          <a:p>
            <a:pPr algn="ctr"/>
            <a:r>
              <a:rPr lang="en-US" dirty="0"/>
              <a:t>(Importance sampling)</a:t>
            </a:r>
          </a:p>
        </p:txBody>
      </p:sp>
      <p:sp>
        <p:nvSpPr>
          <p:cNvPr id="32" name="TextBox 31">
            <a:extLst>
              <a:ext uri="{FF2B5EF4-FFF2-40B4-BE49-F238E27FC236}">
                <a16:creationId xmlns:a16="http://schemas.microsoft.com/office/drawing/2014/main" id="{38DB4352-6C5D-A375-1044-6AE857914A8C}"/>
              </a:ext>
            </a:extLst>
          </p:cNvPr>
          <p:cNvSpPr txBox="1"/>
          <p:nvPr/>
        </p:nvSpPr>
        <p:spPr>
          <a:xfrm>
            <a:off x="6425235" y="686493"/>
            <a:ext cx="2390398" cy="369332"/>
          </a:xfrm>
          <a:prstGeom prst="rect">
            <a:avLst/>
          </a:prstGeom>
          <a:noFill/>
        </p:spPr>
        <p:txBody>
          <a:bodyPr wrap="none" rtlCol="0">
            <a:spAutoFit/>
          </a:bodyPr>
          <a:lstStyle/>
          <a:p>
            <a:r>
              <a:rPr lang="en-US" dirty="0"/>
              <a:t>Lawrence et al.[2004]</a:t>
            </a:r>
          </a:p>
        </p:txBody>
      </p:sp>
      <p:sp>
        <p:nvSpPr>
          <p:cNvPr id="33" name="TextBox 32">
            <a:extLst>
              <a:ext uri="{FF2B5EF4-FFF2-40B4-BE49-F238E27FC236}">
                <a16:creationId xmlns:a16="http://schemas.microsoft.com/office/drawing/2014/main" id="{2050A4FF-E038-2DBE-D1C2-E5A7C4E243F7}"/>
              </a:ext>
            </a:extLst>
          </p:cNvPr>
          <p:cNvSpPr txBox="1"/>
          <p:nvPr/>
        </p:nvSpPr>
        <p:spPr>
          <a:xfrm>
            <a:off x="6580901" y="6270930"/>
            <a:ext cx="1911614" cy="369332"/>
          </a:xfrm>
          <a:prstGeom prst="rect">
            <a:avLst/>
          </a:prstGeom>
          <a:noFill/>
        </p:spPr>
        <p:txBody>
          <a:bodyPr wrap="none" rtlCol="0">
            <a:spAutoFit/>
          </a:bodyPr>
          <a:lstStyle/>
          <a:p>
            <a:r>
              <a:rPr lang="en-US" dirty="0" err="1"/>
              <a:t>Bilgili</a:t>
            </a:r>
            <a:r>
              <a:rPr lang="en-US" dirty="0"/>
              <a:t> et al.[2011]</a:t>
            </a:r>
          </a:p>
        </p:txBody>
      </p:sp>
      <p:cxnSp>
        <p:nvCxnSpPr>
          <p:cNvPr id="35" name="Straight Arrow Connector 34">
            <a:extLst>
              <a:ext uri="{FF2B5EF4-FFF2-40B4-BE49-F238E27FC236}">
                <a16:creationId xmlns:a16="http://schemas.microsoft.com/office/drawing/2014/main" id="{887DEF34-F4CD-C7F7-1815-49D1852A625F}"/>
              </a:ext>
            </a:extLst>
          </p:cNvPr>
          <p:cNvCxnSpPr/>
          <p:nvPr/>
        </p:nvCxnSpPr>
        <p:spPr>
          <a:xfrm flipH="1">
            <a:off x="3701344" y="2446801"/>
            <a:ext cx="2617392" cy="0"/>
          </a:xfrm>
          <a:prstGeom prst="straightConnector1">
            <a:avLst/>
          </a:prstGeom>
          <a:ln w="38100">
            <a:solidFill>
              <a:srgbClr val="00B0F0"/>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A101F44-16BA-892C-C86F-8E968FA7359A}"/>
              </a:ext>
            </a:extLst>
          </p:cNvPr>
          <p:cNvCxnSpPr/>
          <p:nvPr/>
        </p:nvCxnSpPr>
        <p:spPr>
          <a:xfrm flipH="1">
            <a:off x="3689621" y="5463143"/>
            <a:ext cx="2617392" cy="0"/>
          </a:xfrm>
          <a:prstGeom prst="straightConnector1">
            <a:avLst/>
          </a:prstGeom>
          <a:ln w="38100">
            <a:solidFill>
              <a:srgbClr val="00B0F0"/>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8528688-E147-A5EF-51FB-6E308CBEFD2C}"/>
              </a:ext>
            </a:extLst>
          </p:cNvPr>
          <p:cNvCxnSpPr>
            <a:cxnSpLocks/>
          </p:cNvCxnSpPr>
          <p:nvPr/>
        </p:nvCxnSpPr>
        <p:spPr>
          <a:xfrm flipH="1">
            <a:off x="5545015" y="3657187"/>
            <a:ext cx="3081134" cy="0"/>
          </a:xfrm>
          <a:prstGeom prst="straightConnector1">
            <a:avLst/>
          </a:prstGeom>
          <a:ln w="38100">
            <a:solidFill>
              <a:srgbClr val="00B0F0"/>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6BF123-B2E2-5496-05E8-90A7B05B439F}"/>
              </a:ext>
            </a:extLst>
          </p:cNvPr>
          <p:cNvSpPr txBox="1"/>
          <p:nvPr/>
        </p:nvSpPr>
        <p:spPr>
          <a:xfrm>
            <a:off x="8648794" y="632122"/>
            <a:ext cx="3543206" cy="461665"/>
          </a:xfrm>
          <a:prstGeom prst="rect">
            <a:avLst/>
          </a:prstGeom>
          <a:noFill/>
        </p:spPr>
        <p:txBody>
          <a:bodyPr wrap="square">
            <a:spAutoFit/>
          </a:bodyPr>
          <a:lstStyle/>
          <a:p>
            <a:r>
              <a:rPr lang="en-US" sz="800" dirty="0"/>
              <a:t>Jason Lawrence, Szymon </a:t>
            </a:r>
            <a:r>
              <a:rPr lang="en-US" sz="800" dirty="0" err="1"/>
              <a:t>Rusinkiewicz</a:t>
            </a:r>
            <a:r>
              <a:rPr lang="en-US" sz="800" dirty="0"/>
              <a:t>, and Ravi </a:t>
            </a:r>
            <a:r>
              <a:rPr lang="en-US" sz="800" dirty="0" err="1"/>
              <a:t>Ramamoorthi</a:t>
            </a:r>
            <a:r>
              <a:rPr lang="en-US" sz="800" dirty="0"/>
              <a:t>. "Efficient BRDF Importance Sampling Using a Factored Representation.“ ACM Transactions on Graphics (Proc. SIGGRAPH), August 2004.</a:t>
            </a:r>
          </a:p>
        </p:txBody>
      </p:sp>
      <p:sp>
        <p:nvSpPr>
          <p:cNvPr id="23" name="TextBox 22">
            <a:extLst>
              <a:ext uri="{FF2B5EF4-FFF2-40B4-BE49-F238E27FC236}">
                <a16:creationId xmlns:a16="http://schemas.microsoft.com/office/drawing/2014/main" id="{9AD02777-70DA-FC99-3336-16DAC93B9FA4}"/>
              </a:ext>
            </a:extLst>
          </p:cNvPr>
          <p:cNvSpPr txBox="1"/>
          <p:nvPr/>
        </p:nvSpPr>
        <p:spPr>
          <a:xfrm>
            <a:off x="8492515" y="6270930"/>
            <a:ext cx="3480410" cy="461665"/>
          </a:xfrm>
          <a:prstGeom prst="rect">
            <a:avLst/>
          </a:prstGeom>
          <a:noFill/>
        </p:spPr>
        <p:txBody>
          <a:bodyPr wrap="square">
            <a:spAutoFit/>
          </a:bodyPr>
          <a:lstStyle/>
          <a:p>
            <a:r>
              <a:rPr lang="en-US" sz="800" dirty="0"/>
              <a:t>Ahmet </a:t>
            </a:r>
            <a:r>
              <a:rPr lang="en-US" sz="800" dirty="0" err="1"/>
              <a:t>Bilgili</a:t>
            </a:r>
            <a:r>
              <a:rPr lang="en-US" sz="800" dirty="0"/>
              <a:t>, </a:t>
            </a:r>
            <a:r>
              <a:rPr lang="en-US" sz="800" dirty="0" err="1"/>
              <a:t>Aydn</a:t>
            </a:r>
            <a:r>
              <a:rPr lang="en-US" sz="800" dirty="0"/>
              <a:t> </a:t>
            </a:r>
            <a:r>
              <a:rPr lang="en-US" sz="800" dirty="0" err="1"/>
              <a:t>Öztürk</a:t>
            </a:r>
            <a:r>
              <a:rPr lang="en-US" sz="800" dirty="0"/>
              <a:t>, Murat Kurt. A General BRDF Representation Based on Tensor Decomposition, Computer Graphics Forum 30(8):2427-2439, November 2011.</a:t>
            </a:r>
          </a:p>
        </p:txBody>
      </p:sp>
    </p:spTree>
    <p:extLst>
      <p:ext uri="{BB962C8B-B14F-4D97-AF65-F5344CB8AC3E}">
        <p14:creationId xmlns:p14="http://schemas.microsoft.com/office/powerpoint/2010/main" val="24373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right)">
                                      <p:cBhvr>
                                        <p:cTn id="12" dur="500"/>
                                        <p:tgtEl>
                                          <p:spTgt spid="3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par>
                                <p:cTn id="17" presetID="22" presetClass="entr" presetSubtype="1"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par>
                                <p:cTn id="29" presetID="22" presetClass="entr" presetSubtype="1"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right)">
                                      <p:cBhvr>
                                        <p:cTn id="36" dur="500"/>
                                        <p:tgtEl>
                                          <p:spTgt spid="37"/>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22" presetClass="entr" presetSubtype="1"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F557A-D90D-44D3-1FEF-81E95419FF5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Parameterization affects the rendering quality</a:t>
            </a:r>
          </a:p>
        </p:txBody>
      </p:sp>
      <p:pic>
        <p:nvPicPr>
          <p:cNvPr id="5" name="Picture 4">
            <a:extLst>
              <a:ext uri="{FF2B5EF4-FFF2-40B4-BE49-F238E27FC236}">
                <a16:creationId xmlns:a16="http://schemas.microsoft.com/office/drawing/2014/main" id="{C07C47E5-EC2B-FA34-1297-7B268A81BFD9}"/>
              </a:ext>
            </a:extLst>
          </p:cNvPr>
          <p:cNvPicPr>
            <a:picLocks noChangeAspect="1"/>
          </p:cNvPicPr>
          <p:nvPr/>
        </p:nvPicPr>
        <p:blipFill>
          <a:blip r:embed="rId2"/>
          <a:stretch>
            <a:fillRect/>
          </a:stretch>
        </p:blipFill>
        <p:spPr>
          <a:xfrm>
            <a:off x="643467" y="1950309"/>
            <a:ext cx="10905066" cy="3844035"/>
          </a:xfrm>
          <a:prstGeom prst="rect">
            <a:avLst/>
          </a:prstGeom>
        </p:spPr>
      </p:pic>
      <p:sp>
        <p:nvSpPr>
          <p:cNvPr id="7" name="TextBox 6">
            <a:extLst>
              <a:ext uri="{FF2B5EF4-FFF2-40B4-BE49-F238E27FC236}">
                <a16:creationId xmlns:a16="http://schemas.microsoft.com/office/drawing/2014/main" id="{6F6C7CBD-C5E2-50E0-5AC7-C856E9E22DD7}"/>
              </a:ext>
            </a:extLst>
          </p:cNvPr>
          <p:cNvSpPr txBox="1"/>
          <p:nvPr/>
        </p:nvSpPr>
        <p:spPr>
          <a:xfrm>
            <a:off x="3246346" y="6492875"/>
            <a:ext cx="8945654" cy="276999"/>
          </a:xfrm>
          <a:prstGeom prst="rect">
            <a:avLst/>
          </a:prstGeom>
          <a:noFill/>
        </p:spPr>
        <p:txBody>
          <a:bodyPr wrap="none" rtlCol="0">
            <a:spAutoFit/>
          </a:bodyPr>
          <a:lstStyle/>
          <a:p>
            <a:r>
              <a:rPr lang="en-US" sz="1200" dirty="0"/>
              <a:t>https://diglib.eg.org/bitstream/handle/10.2312/conf.EG2013.tutorials.t6/5_Ruiters_TA_graphics_applications.pdf?sequence=7&amp;isAllowed=y</a:t>
            </a:r>
          </a:p>
        </p:txBody>
      </p:sp>
    </p:spTree>
    <p:extLst>
      <p:ext uri="{BB962C8B-B14F-4D97-AF65-F5344CB8AC3E}">
        <p14:creationId xmlns:p14="http://schemas.microsoft.com/office/powerpoint/2010/main" val="4118293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9262-B0E9-2CBE-281D-AB229FDDA094}"/>
              </a:ext>
            </a:extLst>
          </p:cNvPr>
          <p:cNvSpPr>
            <a:spLocks noGrp="1"/>
          </p:cNvSpPr>
          <p:nvPr>
            <p:ph type="title"/>
          </p:nvPr>
        </p:nvSpPr>
        <p:spPr>
          <a:xfrm>
            <a:off x="838200" y="365125"/>
            <a:ext cx="10515600" cy="1032029"/>
          </a:xfrm>
        </p:spPr>
        <p:style>
          <a:lnRef idx="2">
            <a:schemeClr val="accent2">
              <a:shade val="15000"/>
            </a:schemeClr>
          </a:lnRef>
          <a:fillRef idx="1">
            <a:schemeClr val="accent2"/>
          </a:fillRef>
          <a:effectRef idx="0">
            <a:schemeClr val="accent2"/>
          </a:effectRef>
          <a:fontRef idx="minor">
            <a:schemeClr val="lt1"/>
          </a:fontRef>
        </p:style>
        <p:txBody>
          <a:bodyPr>
            <a:normAutofit fontScale="90000"/>
          </a:bodyPr>
          <a:lstStyle/>
          <a:p>
            <a:r>
              <a:rPr lang="en-US" sz="3600" dirty="0"/>
              <a:t>Different parameterizations, different sampling </a:t>
            </a:r>
            <a:r>
              <a:rPr lang="en-US" sz="3600" dirty="0" err="1"/>
              <a:t>stratergy</a:t>
            </a:r>
            <a:endParaRPr lang="en-US" sz="3600" dirty="0"/>
          </a:p>
        </p:txBody>
      </p:sp>
      <p:pic>
        <p:nvPicPr>
          <p:cNvPr id="4" name="Picture 3" descr="A picture containing indoor, wall, desk&#10;&#10;Description automatically generated">
            <a:extLst>
              <a:ext uri="{FF2B5EF4-FFF2-40B4-BE49-F238E27FC236}">
                <a16:creationId xmlns:a16="http://schemas.microsoft.com/office/drawing/2014/main" id="{254E9BC5-EA44-05B5-E172-D3CC0B13E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50" y="1690688"/>
            <a:ext cx="2187292" cy="2187292"/>
          </a:xfrm>
          <a:prstGeom prst="rect">
            <a:avLst/>
          </a:prstGeom>
        </p:spPr>
      </p:pic>
      <p:pic>
        <p:nvPicPr>
          <p:cNvPr id="5" name="Content Placeholder 5" descr="A picture containing wall, indoor&#10;&#10;Description automatically generated">
            <a:extLst>
              <a:ext uri="{FF2B5EF4-FFF2-40B4-BE49-F238E27FC236}">
                <a16:creationId xmlns:a16="http://schemas.microsoft.com/office/drawing/2014/main" id="{D5E366F1-B588-925C-6672-B33093E45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077" y="1694894"/>
            <a:ext cx="2178880" cy="2178880"/>
          </a:xfrm>
          <a:prstGeom prst="rect">
            <a:avLst/>
          </a:prstGeom>
        </p:spPr>
      </p:pic>
      <p:grpSp>
        <p:nvGrpSpPr>
          <p:cNvPr id="11" name="Group 10">
            <a:extLst>
              <a:ext uri="{FF2B5EF4-FFF2-40B4-BE49-F238E27FC236}">
                <a16:creationId xmlns:a16="http://schemas.microsoft.com/office/drawing/2014/main" id="{35954E2A-4208-3ABE-D965-2D3EC07D6E58}"/>
              </a:ext>
            </a:extLst>
          </p:cNvPr>
          <p:cNvGrpSpPr/>
          <p:nvPr/>
        </p:nvGrpSpPr>
        <p:grpSpPr>
          <a:xfrm>
            <a:off x="3285077" y="3924014"/>
            <a:ext cx="2178880" cy="1015873"/>
            <a:chOff x="7371021" y="4632360"/>
            <a:chExt cx="2094814" cy="1015873"/>
          </a:xfrm>
        </p:grpSpPr>
        <p:pic>
          <p:nvPicPr>
            <p:cNvPr id="6" name="Picture 5">
              <a:extLst>
                <a:ext uri="{FF2B5EF4-FFF2-40B4-BE49-F238E27FC236}">
                  <a16:creationId xmlns:a16="http://schemas.microsoft.com/office/drawing/2014/main" id="{F449F0FC-9A8A-DAEE-B02D-5666D3B149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1021" y="4632360"/>
              <a:ext cx="1015873" cy="1015873"/>
            </a:xfrm>
            <a:prstGeom prst="rect">
              <a:avLst/>
            </a:prstGeom>
          </p:spPr>
        </p:pic>
        <p:pic>
          <p:nvPicPr>
            <p:cNvPr id="7" name="Picture 6">
              <a:extLst>
                <a:ext uri="{FF2B5EF4-FFF2-40B4-BE49-F238E27FC236}">
                  <a16:creationId xmlns:a16="http://schemas.microsoft.com/office/drawing/2014/main" id="{82F4786E-9D9E-3AA4-5529-C84D73277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9962" y="4632360"/>
              <a:ext cx="1015873" cy="1015873"/>
            </a:xfrm>
            <a:prstGeom prst="rect">
              <a:avLst/>
            </a:prstGeom>
          </p:spPr>
        </p:pic>
      </p:grpSp>
      <p:grpSp>
        <p:nvGrpSpPr>
          <p:cNvPr id="10" name="Group 9">
            <a:extLst>
              <a:ext uri="{FF2B5EF4-FFF2-40B4-BE49-F238E27FC236}">
                <a16:creationId xmlns:a16="http://schemas.microsoft.com/office/drawing/2014/main" id="{610F4B0E-D33E-7B90-C9E1-784C11F3543B}"/>
              </a:ext>
            </a:extLst>
          </p:cNvPr>
          <p:cNvGrpSpPr/>
          <p:nvPr/>
        </p:nvGrpSpPr>
        <p:grpSpPr>
          <a:xfrm>
            <a:off x="1031483" y="3924014"/>
            <a:ext cx="2187292" cy="1015873"/>
            <a:chOff x="7371021" y="2098084"/>
            <a:chExt cx="2104575" cy="1015873"/>
          </a:xfrm>
        </p:grpSpPr>
        <p:pic>
          <p:nvPicPr>
            <p:cNvPr id="8" name="Picture 7" descr="A picture containing indoor&#10;&#10;Description automatically generated">
              <a:extLst>
                <a:ext uri="{FF2B5EF4-FFF2-40B4-BE49-F238E27FC236}">
                  <a16:creationId xmlns:a16="http://schemas.microsoft.com/office/drawing/2014/main" id="{D77BACAF-734A-3C83-3946-DFEF773EAB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9723" y="2098084"/>
              <a:ext cx="1015873" cy="1015873"/>
            </a:xfrm>
            <a:prstGeom prst="rect">
              <a:avLst/>
            </a:prstGeom>
          </p:spPr>
        </p:pic>
        <p:pic>
          <p:nvPicPr>
            <p:cNvPr id="9" name="Picture 8">
              <a:extLst>
                <a:ext uri="{FF2B5EF4-FFF2-40B4-BE49-F238E27FC236}">
                  <a16:creationId xmlns:a16="http://schemas.microsoft.com/office/drawing/2014/main" id="{56E797E5-C57F-0489-1A34-0CBE2E2B79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1021" y="2098084"/>
              <a:ext cx="1015873" cy="1015873"/>
            </a:xfrm>
            <a:prstGeom prst="rect">
              <a:avLst/>
            </a:prstGeom>
          </p:spPr>
        </p:pic>
      </p:grpSp>
      <p:pic>
        <p:nvPicPr>
          <p:cNvPr id="12" name="Picture 11" descr="A picture containing indoor, desk&#10;&#10;Description automatically generated">
            <a:extLst>
              <a:ext uri="{FF2B5EF4-FFF2-40B4-BE49-F238E27FC236}">
                <a16:creationId xmlns:a16="http://schemas.microsoft.com/office/drawing/2014/main" id="{6EA7A42A-06A6-41E2-D92C-37C7A2CAA1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5690" y="1690688"/>
            <a:ext cx="2252504" cy="2252504"/>
          </a:xfrm>
          <a:prstGeom prst="rect">
            <a:avLst/>
          </a:prstGeom>
        </p:spPr>
      </p:pic>
      <p:pic>
        <p:nvPicPr>
          <p:cNvPr id="13" name="Content Placeholder 17" descr="A picture containing light&#10;&#10;Description automatically generated">
            <a:extLst>
              <a:ext uri="{FF2B5EF4-FFF2-40B4-BE49-F238E27FC236}">
                <a16:creationId xmlns:a16="http://schemas.microsoft.com/office/drawing/2014/main" id="{A1DF182D-2388-E20B-4656-E478BB4E9648}"/>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8055691" y="4016287"/>
            <a:ext cx="1055800" cy="1015873"/>
          </a:xfrm>
        </p:spPr>
      </p:pic>
      <p:pic>
        <p:nvPicPr>
          <p:cNvPr id="14" name="Picture 13">
            <a:extLst>
              <a:ext uri="{FF2B5EF4-FFF2-40B4-BE49-F238E27FC236}">
                <a16:creationId xmlns:a16="http://schemas.microsoft.com/office/drawing/2014/main" id="{DB80F1AA-CAA8-8D24-04CA-3AC1865B48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87183" y="4024576"/>
            <a:ext cx="1121011" cy="1015873"/>
          </a:xfrm>
          <a:prstGeom prst="rect">
            <a:avLst/>
          </a:prstGeom>
        </p:spPr>
      </p:pic>
      <p:pic>
        <p:nvPicPr>
          <p:cNvPr id="16" name="Picture 15">
            <a:extLst>
              <a:ext uri="{FF2B5EF4-FFF2-40B4-BE49-F238E27FC236}">
                <a16:creationId xmlns:a16="http://schemas.microsoft.com/office/drawing/2014/main" id="{A5D841A8-031B-F963-08BC-67C8396C8978}"/>
              </a:ext>
            </a:extLst>
          </p:cNvPr>
          <p:cNvPicPr>
            <a:picLocks noChangeAspect="1"/>
          </p:cNvPicPr>
          <p:nvPr/>
        </p:nvPicPr>
        <p:blipFill>
          <a:blip r:embed="rId12"/>
          <a:stretch>
            <a:fillRect/>
          </a:stretch>
        </p:blipFill>
        <p:spPr>
          <a:xfrm>
            <a:off x="8237862" y="5333983"/>
            <a:ext cx="1898642" cy="1244595"/>
          </a:xfrm>
          <a:prstGeom prst="rect">
            <a:avLst/>
          </a:prstGeom>
        </p:spPr>
      </p:pic>
      <p:pic>
        <p:nvPicPr>
          <p:cNvPr id="18" name="Picture 17">
            <a:extLst>
              <a:ext uri="{FF2B5EF4-FFF2-40B4-BE49-F238E27FC236}">
                <a16:creationId xmlns:a16="http://schemas.microsoft.com/office/drawing/2014/main" id="{723D528F-81B1-0128-AAA7-3036929404BE}"/>
              </a:ext>
            </a:extLst>
          </p:cNvPr>
          <p:cNvPicPr>
            <a:picLocks noChangeAspect="1"/>
          </p:cNvPicPr>
          <p:nvPr/>
        </p:nvPicPr>
        <p:blipFill>
          <a:blip r:embed="rId13"/>
          <a:stretch>
            <a:fillRect/>
          </a:stretch>
        </p:blipFill>
        <p:spPr>
          <a:xfrm>
            <a:off x="1091761" y="5242216"/>
            <a:ext cx="1991044" cy="1336362"/>
          </a:xfrm>
          <a:prstGeom prst="rect">
            <a:avLst/>
          </a:prstGeom>
        </p:spPr>
      </p:pic>
      <p:pic>
        <p:nvPicPr>
          <p:cNvPr id="20" name="Picture 19">
            <a:extLst>
              <a:ext uri="{FF2B5EF4-FFF2-40B4-BE49-F238E27FC236}">
                <a16:creationId xmlns:a16="http://schemas.microsoft.com/office/drawing/2014/main" id="{8C88EC8F-8BF6-C995-2257-22A423DC11E9}"/>
              </a:ext>
            </a:extLst>
          </p:cNvPr>
          <p:cNvPicPr>
            <a:picLocks noChangeAspect="1"/>
          </p:cNvPicPr>
          <p:nvPr/>
        </p:nvPicPr>
        <p:blipFill>
          <a:blip r:embed="rId14"/>
          <a:stretch>
            <a:fillRect/>
          </a:stretch>
        </p:blipFill>
        <p:spPr>
          <a:xfrm>
            <a:off x="10358434" y="5568054"/>
            <a:ext cx="1210428" cy="342343"/>
          </a:xfrm>
          <a:prstGeom prst="rect">
            <a:avLst/>
          </a:prstGeom>
        </p:spPr>
      </p:pic>
      <p:pic>
        <p:nvPicPr>
          <p:cNvPr id="22" name="Picture 21">
            <a:extLst>
              <a:ext uri="{FF2B5EF4-FFF2-40B4-BE49-F238E27FC236}">
                <a16:creationId xmlns:a16="http://schemas.microsoft.com/office/drawing/2014/main" id="{BBED2B48-E7E8-C0D8-EBCA-CF3BA14EAFE6}"/>
              </a:ext>
            </a:extLst>
          </p:cNvPr>
          <p:cNvPicPr>
            <a:picLocks noChangeAspect="1"/>
          </p:cNvPicPr>
          <p:nvPr/>
        </p:nvPicPr>
        <p:blipFill>
          <a:blip r:embed="rId15"/>
          <a:stretch>
            <a:fillRect/>
          </a:stretch>
        </p:blipFill>
        <p:spPr>
          <a:xfrm>
            <a:off x="10139511" y="5998017"/>
            <a:ext cx="2018283" cy="412831"/>
          </a:xfrm>
          <a:prstGeom prst="rect">
            <a:avLst/>
          </a:prstGeom>
        </p:spPr>
      </p:pic>
      <p:pic>
        <p:nvPicPr>
          <p:cNvPr id="24" name="Picture 23">
            <a:extLst>
              <a:ext uri="{FF2B5EF4-FFF2-40B4-BE49-F238E27FC236}">
                <a16:creationId xmlns:a16="http://schemas.microsoft.com/office/drawing/2014/main" id="{B3B2C4A2-3A36-AB55-6CBB-35439F974816}"/>
              </a:ext>
            </a:extLst>
          </p:cNvPr>
          <p:cNvPicPr>
            <a:picLocks noChangeAspect="1"/>
          </p:cNvPicPr>
          <p:nvPr/>
        </p:nvPicPr>
        <p:blipFill>
          <a:blip r:embed="rId16"/>
          <a:stretch>
            <a:fillRect/>
          </a:stretch>
        </p:blipFill>
        <p:spPr>
          <a:xfrm>
            <a:off x="3285077" y="5415896"/>
            <a:ext cx="3020104" cy="646657"/>
          </a:xfrm>
          <a:prstGeom prst="rect">
            <a:avLst/>
          </a:prstGeom>
        </p:spPr>
      </p:pic>
    </p:spTree>
    <p:extLst>
      <p:ext uri="{BB962C8B-B14F-4D97-AF65-F5344CB8AC3E}">
        <p14:creationId xmlns:p14="http://schemas.microsoft.com/office/powerpoint/2010/main" val="19332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0F705E-0C79-0AEC-C29E-218B54F0BC22}"/>
              </a:ext>
            </a:extLst>
          </p:cNvPr>
          <p:cNvSpPr>
            <a:spLocks noGrp="1"/>
          </p:cNvSpPr>
          <p:nvPr>
            <p:ph type="title"/>
          </p:nvPr>
        </p:nvSpPr>
        <p:spPr>
          <a:xfrm>
            <a:off x="841248" y="334644"/>
            <a:ext cx="10509504" cy="1076914"/>
          </a:xfrm>
        </p:spPr>
        <p:txBody>
          <a:bodyPr anchor="ctr">
            <a:normAutofit/>
          </a:bodyPr>
          <a:lstStyle/>
          <a:p>
            <a:r>
              <a:rPr lang="en-US" sz="4000"/>
              <a:t>Transformation between distributions</a:t>
            </a:r>
          </a:p>
        </p:txBody>
      </p:sp>
      <p:sp>
        <p:nvSpPr>
          <p:cNvPr id="25" name="Rectangle 2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F9D0C57-D7FE-4BB1-EA2C-974FF2A3F5AD}"/>
              </a:ext>
            </a:extLst>
          </p:cNvPr>
          <p:cNvPicPr>
            <a:picLocks noChangeAspect="1"/>
          </p:cNvPicPr>
          <p:nvPr/>
        </p:nvPicPr>
        <p:blipFill>
          <a:blip r:embed="rId3"/>
          <a:stretch>
            <a:fillRect/>
          </a:stretch>
        </p:blipFill>
        <p:spPr>
          <a:xfrm>
            <a:off x="2423663" y="2073014"/>
            <a:ext cx="1152513" cy="342152"/>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FB6B0C34-8E59-639A-7293-52A6F70B7A9F}"/>
              </a:ext>
            </a:extLst>
          </p:cNvPr>
          <p:cNvPicPr>
            <a:picLocks noChangeAspect="1"/>
          </p:cNvPicPr>
          <p:nvPr/>
        </p:nvPicPr>
        <p:blipFill>
          <a:blip r:embed="rId4"/>
          <a:stretch>
            <a:fillRect/>
          </a:stretch>
        </p:blipFill>
        <p:spPr>
          <a:xfrm>
            <a:off x="1520047" y="2633883"/>
            <a:ext cx="3124390" cy="765340"/>
          </a:xfrm>
          <a:prstGeom prst="rect">
            <a:avLst/>
          </a:prstGeom>
        </p:spPr>
      </p:pic>
      <p:pic>
        <p:nvPicPr>
          <p:cNvPr id="9" name="Picture 8" descr="A number and a number&#10;&#10;Description automatically generated with medium confidence">
            <a:extLst>
              <a:ext uri="{FF2B5EF4-FFF2-40B4-BE49-F238E27FC236}">
                <a16:creationId xmlns:a16="http://schemas.microsoft.com/office/drawing/2014/main" id="{462CBFBB-676A-EB59-2870-4FB48D12F5C2}"/>
              </a:ext>
            </a:extLst>
          </p:cNvPr>
          <p:cNvPicPr>
            <a:picLocks noChangeAspect="1"/>
          </p:cNvPicPr>
          <p:nvPr/>
        </p:nvPicPr>
        <p:blipFill>
          <a:blip r:embed="rId5"/>
          <a:stretch>
            <a:fillRect/>
          </a:stretch>
        </p:blipFill>
        <p:spPr>
          <a:xfrm>
            <a:off x="1616221" y="3946340"/>
            <a:ext cx="3088374" cy="1107493"/>
          </a:xfrm>
          <a:prstGeom prst="rect">
            <a:avLst/>
          </a:prstGeom>
        </p:spPr>
      </p:pic>
      <p:sp>
        <p:nvSpPr>
          <p:cNvPr id="10" name="TextBox 9">
            <a:extLst>
              <a:ext uri="{FF2B5EF4-FFF2-40B4-BE49-F238E27FC236}">
                <a16:creationId xmlns:a16="http://schemas.microsoft.com/office/drawing/2014/main" id="{8EECE4BC-FC1B-FFF2-DC6F-0C1915FCF955}"/>
              </a:ext>
            </a:extLst>
          </p:cNvPr>
          <p:cNvSpPr txBox="1"/>
          <p:nvPr/>
        </p:nvSpPr>
        <p:spPr>
          <a:xfrm>
            <a:off x="838200" y="5520480"/>
            <a:ext cx="5429307" cy="69006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859536">
              <a:spcAft>
                <a:spcPts val="600"/>
              </a:spcAft>
            </a:pPr>
            <a:r>
              <a:rPr lang="en-US" sz="1692" i="1" kern="1200" dirty="0">
                <a:solidFill>
                  <a:srgbClr val="FFFF00"/>
                </a:solidFill>
                <a:latin typeface="+mn-lt"/>
                <a:ea typeface="+mn-ea"/>
                <a:cs typeface="+mn-cs"/>
              </a:rPr>
              <a:t>*T(X) is bijective.</a:t>
            </a:r>
          </a:p>
          <a:p>
            <a:pPr defTabSz="859536">
              <a:spcAft>
                <a:spcPts val="600"/>
              </a:spcAft>
            </a:pPr>
            <a:r>
              <a:rPr lang="en-US" sz="1692" i="1" kern="1200" dirty="0">
                <a:solidFill>
                  <a:srgbClr val="FFFF00"/>
                </a:solidFill>
                <a:latin typeface="+mn-lt"/>
                <a:ea typeface="+mn-ea"/>
                <a:cs typeface="+mn-cs"/>
              </a:rPr>
              <a:t>J</a:t>
            </a:r>
            <a:r>
              <a:rPr lang="en-US" sz="1692" i="1" kern="1200" baseline="-25000" dirty="0">
                <a:solidFill>
                  <a:srgbClr val="FFFF00"/>
                </a:solidFill>
                <a:latin typeface="+mn-lt"/>
                <a:ea typeface="+mn-ea"/>
                <a:cs typeface="+mn-cs"/>
              </a:rPr>
              <a:t>T</a:t>
            </a:r>
            <a:r>
              <a:rPr lang="en-US" sz="1692" i="1" kern="1200" dirty="0">
                <a:solidFill>
                  <a:srgbClr val="FFFF00"/>
                </a:solidFill>
                <a:latin typeface="+mn-lt"/>
                <a:ea typeface="+mn-ea"/>
                <a:cs typeface="+mn-cs"/>
              </a:rPr>
              <a:t>(x) is the determinant of the Jacobi transformation of T(X).</a:t>
            </a:r>
            <a:endParaRPr lang="en-US" i="1" dirty="0">
              <a:solidFill>
                <a:srgbClr val="FFFF00"/>
              </a:solidFill>
            </a:endParaRPr>
          </a:p>
        </p:txBody>
      </p:sp>
      <p:cxnSp>
        <p:nvCxnSpPr>
          <p:cNvPr id="12" name="Straight Connector 11">
            <a:extLst>
              <a:ext uri="{FF2B5EF4-FFF2-40B4-BE49-F238E27FC236}">
                <a16:creationId xmlns:a16="http://schemas.microsoft.com/office/drawing/2014/main" id="{BA1A063B-5C46-7FF3-DFB0-8043F846A571}"/>
              </a:ext>
            </a:extLst>
          </p:cNvPr>
          <p:cNvCxnSpPr/>
          <p:nvPr/>
        </p:nvCxnSpPr>
        <p:spPr>
          <a:xfrm>
            <a:off x="6726589" y="2021961"/>
            <a:ext cx="0" cy="4109497"/>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descr="A math equations with black text&#10;&#10;Description automatically generated with medium confidence">
            <a:extLst>
              <a:ext uri="{FF2B5EF4-FFF2-40B4-BE49-F238E27FC236}">
                <a16:creationId xmlns:a16="http://schemas.microsoft.com/office/drawing/2014/main" id="{CE4D22B0-EBF0-DB3A-CE49-311BB34B929F}"/>
              </a:ext>
            </a:extLst>
          </p:cNvPr>
          <p:cNvPicPr>
            <a:picLocks noChangeAspect="1"/>
          </p:cNvPicPr>
          <p:nvPr/>
        </p:nvPicPr>
        <p:blipFill>
          <a:blip r:embed="rId6"/>
          <a:stretch>
            <a:fillRect/>
          </a:stretch>
        </p:blipFill>
        <p:spPr>
          <a:xfrm>
            <a:off x="8436362" y="1878685"/>
            <a:ext cx="1440641" cy="873389"/>
          </a:xfrm>
          <a:prstGeom prst="rect">
            <a:avLst/>
          </a:prstGeom>
        </p:spPr>
      </p:pic>
      <p:pic>
        <p:nvPicPr>
          <p:cNvPr id="16" name="Picture 15" descr="A mathematical equation with numbers and symbols&#10;&#10;Description automatically generated">
            <a:extLst>
              <a:ext uri="{FF2B5EF4-FFF2-40B4-BE49-F238E27FC236}">
                <a16:creationId xmlns:a16="http://schemas.microsoft.com/office/drawing/2014/main" id="{660BDDE3-E1FE-5160-C186-F21262D2F0BB}"/>
              </a:ext>
            </a:extLst>
          </p:cNvPr>
          <p:cNvPicPr>
            <a:picLocks noChangeAspect="1"/>
          </p:cNvPicPr>
          <p:nvPr/>
        </p:nvPicPr>
        <p:blipFill>
          <a:blip r:embed="rId7"/>
          <a:stretch>
            <a:fillRect/>
          </a:stretch>
        </p:blipFill>
        <p:spPr>
          <a:xfrm>
            <a:off x="6968709" y="3218453"/>
            <a:ext cx="4375947" cy="1062473"/>
          </a:xfrm>
          <a:prstGeom prst="rect">
            <a:avLst/>
          </a:prstGeom>
        </p:spPr>
      </p:pic>
      <p:pic>
        <p:nvPicPr>
          <p:cNvPr id="18" name="Picture 17">
            <a:extLst>
              <a:ext uri="{FF2B5EF4-FFF2-40B4-BE49-F238E27FC236}">
                <a16:creationId xmlns:a16="http://schemas.microsoft.com/office/drawing/2014/main" id="{5081AA29-BE8A-ECC8-0230-4248F406D0EF}"/>
              </a:ext>
            </a:extLst>
          </p:cNvPr>
          <p:cNvPicPr>
            <a:picLocks noChangeAspect="1"/>
          </p:cNvPicPr>
          <p:nvPr/>
        </p:nvPicPr>
        <p:blipFill>
          <a:blip r:embed="rId8"/>
          <a:stretch>
            <a:fillRect/>
          </a:stretch>
        </p:blipFill>
        <p:spPr>
          <a:xfrm>
            <a:off x="8263156" y="4747305"/>
            <a:ext cx="1935861" cy="423188"/>
          </a:xfrm>
          <a:prstGeom prst="rect">
            <a:avLst/>
          </a:prstGeom>
        </p:spPr>
      </p:pic>
      <p:sp>
        <p:nvSpPr>
          <p:cNvPr id="19" name="Cloud 18">
            <a:extLst>
              <a:ext uri="{FF2B5EF4-FFF2-40B4-BE49-F238E27FC236}">
                <a16:creationId xmlns:a16="http://schemas.microsoft.com/office/drawing/2014/main" id="{A42A8E4E-938E-7B73-74E3-C6D28C491315}"/>
              </a:ext>
            </a:extLst>
          </p:cNvPr>
          <p:cNvSpPr/>
          <p:nvPr/>
        </p:nvSpPr>
        <p:spPr>
          <a:xfrm>
            <a:off x="6809355" y="1632718"/>
            <a:ext cx="1544242" cy="65851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Example</a:t>
            </a:r>
          </a:p>
        </p:txBody>
      </p:sp>
      <p:sp>
        <p:nvSpPr>
          <p:cNvPr id="24" name="TextBox 23">
            <a:extLst>
              <a:ext uri="{FF2B5EF4-FFF2-40B4-BE49-F238E27FC236}">
                <a16:creationId xmlns:a16="http://schemas.microsoft.com/office/drawing/2014/main" id="{05D39D26-E5EE-1D9A-6F57-F25DF52F85CC}"/>
              </a:ext>
            </a:extLst>
          </p:cNvPr>
          <p:cNvSpPr txBox="1"/>
          <p:nvPr/>
        </p:nvSpPr>
        <p:spPr>
          <a:xfrm>
            <a:off x="7538724" y="6262039"/>
            <a:ext cx="4653276" cy="461665"/>
          </a:xfrm>
          <a:prstGeom prst="rect">
            <a:avLst/>
          </a:prstGeom>
          <a:noFill/>
        </p:spPr>
        <p:txBody>
          <a:bodyPr wrap="square">
            <a:spAutoFit/>
          </a:bodyPr>
          <a:lstStyle/>
          <a:p>
            <a:r>
              <a:rPr lang="en-US" sz="1200" dirty="0"/>
              <a:t>https://pbr-book.org/3ed-2018/Monte_Carlo_Integration/Transforming_between_Distributions</a:t>
            </a:r>
          </a:p>
        </p:txBody>
      </p:sp>
    </p:spTree>
    <p:extLst>
      <p:ext uri="{BB962C8B-B14F-4D97-AF65-F5344CB8AC3E}">
        <p14:creationId xmlns:p14="http://schemas.microsoft.com/office/powerpoint/2010/main" val="2213917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7B40-6D05-3905-B11E-F9F5CCC0C810}"/>
              </a:ext>
            </a:extLst>
          </p:cNvPr>
          <p:cNvSpPr>
            <a:spLocks noGrp="1"/>
          </p:cNvSpPr>
          <p:nvPr>
            <p:ph type="title"/>
          </p:nvPr>
        </p:nvSpPr>
        <p:spPr/>
        <p:style>
          <a:lnRef idx="2">
            <a:schemeClr val="accent1">
              <a:shade val="15000"/>
            </a:schemeClr>
          </a:lnRef>
          <a:fillRef idx="1">
            <a:schemeClr val="accent1"/>
          </a:fillRef>
          <a:effectRef idx="0">
            <a:schemeClr val="accent1"/>
          </a:effectRef>
          <a:fontRef idx="minor">
            <a:schemeClr val="lt1"/>
          </a:fontRef>
        </p:style>
        <p:txBody>
          <a:bodyPr/>
          <a:lstStyle/>
          <a:p>
            <a:r>
              <a:rPr lang="en-US" dirty="0"/>
              <a:t>Jacobian transformation of the PDV parameterization</a:t>
            </a:r>
          </a:p>
        </p:txBody>
      </p:sp>
      <p:pic>
        <p:nvPicPr>
          <p:cNvPr id="4" name="Picture 3">
            <a:extLst>
              <a:ext uri="{FF2B5EF4-FFF2-40B4-BE49-F238E27FC236}">
                <a16:creationId xmlns:a16="http://schemas.microsoft.com/office/drawing/2014/main" id="{E5DA1C2B-7EC9-C383-9568-801FB18B50BE}"/>
              </a:ext>
            </a:extLst>
          </p:cNvPr>
          <p:cNvPicPr>
            <a:picLocks noChangeAspect="1"/>
          </p:cNvPicPr>
          <p:nvPr/>
        </p:nvPicPr>
        <p:blipFill>
          <a:blip r:embed="rId3"/>
          <a:stretch>
            <a:fillRect/>
          </a:stretch>
        </p:blipFill>
        <p:spPr>
          <a:xfrm>
            <a:off x="838200" y="3137589"/>
            <a:ext cx="3414517" cy="2238279"/>
          </a:xfrm>
          <a:prstGeom prst="rect">
            <a:avLst/>
          </a:prstGeom>
        </p:spPr>
      </p:pic>
      <p:sp>
        <p:nvSpPr>
          <p:cNvPr id="5" name="TextBox 4">
            <a:extLst>
              <a:ext uri="{FF2B5EF4-FFF2-40B4-BE49-F238E27FC236}">
                <a16:creationId xmlns:a16="http://schemas.microsoft.com/office/drawing/2014/main" id="{BDAE33B8-F0D1-B0CB-3ED2-617356681A1A}"/>
              </a:ext>
            </a:extLst>
          </p:cNvPr>
          <p:cNvSpPr txBox="1"/>
          <p:nvPr/>
        </p:nvSpPr>
        <p:spPr>
          <a:xfrm>
            <a:off x="907156" y="5627076"/>
            <a:ext cx="3276603" cy="369332"/>
          </a:xfrm>
          <a:prstGeom prst="rect">
            <a:avLst/>
          </a:prstGeom>
          <a:noFill/>
        </p:spPr>
        <p:txBody>
          <a:bodyPr wrap="none" rtlCol="0">
            <a:spAutoFit/>
          </a:bodyPr>
          <a:lstStyle/>
          <a:p>
            <a:r>
              <a:rPr lang="en-US" dirty="0"/>
              <a:t>Projected Deviation Vector (PDV)</a:t>
            </a:r>
          </a:p>
        </p:txBody>
      </p:sp>
      <p:pic>
        <p:nvPicPr>
          <p:cNvPr id="7" name="Picture 6">
            <a:extLst>
              <a:ext uri="{FF2B5EF4-FFF2-40B4-BE49-F238E27FC236}">
                <a16:creationId xmlns:a16="http://schemas.microsoft.com/office/drawing/2014/main" id="{A1FF0490-8D97-9332-AA4B-7A299AF9D1CB}"/>
              </a:ext>
            </a:extLst>
          </p:cNvPr>
          <p:cNvPicPr>
            <a:picLocks noChangeAspect="1"/>
          </p:cNvPicPr>
          <p:nvPr/>
        </p:nvPicPr>
        <p:blipFill>
          <a:blip r:embed="rId4"/>
          <a:stretch>
            <a:fillRect/>
          </a:stretch>
        </p:blipFill>
        <p:spPr>
          <a:xfrm>
            <a:off x="6096000" y="2342522"/>
            <a:ext cx="4981575" cy="685800"/>
          </a:xfrm>
          <a:prstGeom prst="rect">
            <a:avLst/>
          </a:prstGeom>
        </p:spPr>
      </p:pic>
      <p:pic>
        <p:nvPicPr>
          <p:cNvPr id="9" name="Picture 8">
            <a:extLst>
              <a:ext uri="{FF2B5EF4-FFF2-40B4-BE49-F238E27FC236}">
                <a16:creationId xmlns:a16="http://schemas.microsoft.com/office/drawing/2014/main" id="{264C9E6E-A53A-08F4-D92B-709BED30B4A3}"/>
              </a:ext>
            </a:extLst>
          </p:cNvPr>
          <p:cNvPicPr>
            <a:picLocks noChangeAspect="1"/>
          </p:cNvPicPr>
          <p:nvPr/>
        </p:nvPicPr>
        <p:blipFill>
          <a:blip r:embed="rId5"/>
          <a:stretch>
            <a:fillRect/>
          </a:stretch>
        </p:blipFill>
        <p:spPr>
          <a:xfrm>
            <a:off x="6595383" y="3429000"/>
            <a:ext cx="4285578" cy="2940016"/>
          </a:xfrm>
          <a:prstGeom prst="rect">
            <a:avLst/>
          </a:prstGeom>
        </p:spPr>
      </p:pic>
    </p:spTree>
    <p:extLst>
      <p:ext uri="{BB962C8B-B14F-4D97-AF65-F5344CB8AC3E}">
        <p14:creationId xmlns:p14="http://schemas.microsoft.com/office/powerpoint/2010/main" val="2539615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0A71-E9B5-D992-55F7-6BD2260BC783}"/>
              </a:ext>
            </a:extLst>
          </p:cNvPr>
          <p:cNvSpPr>
            <a:spLocks noGrp="1"/>
          </p:cNvSpPr>
          <p:nvPr>
            <p:ph type="title"/>
          </p:nvPr>
        </p:nvSpPr>
        <p:spPr/>
        <p:style>
          <a:lnRef idx="2">
            <a:schemeClr val="accent3">
              <a:shade val="15000"/>
            </a:schemeClr>
          </a:lnRef>
          <a:fillRef idx="1">
            <a:schemeClr val="accent3"/>
          </a:fillRef>
          <a:effectRef idx="0">
            <a:schemeClr val="accent3"/>
          </a:effectRef>
          <a:fontRef idx="minor">
            <a:schemeClr val="lt1"/>
          </a:fontRef>
        </p:style>
        <p:txBody>
          <a:bodyPr>
            <a:noAutofit/>
          </a:bodyPr>
          <a:lstStyle/>
          <a:p>
            <a:r>
              <a:rPr lang="en-US" sz="3200" dirty="0"/>
              <a:t>A mathematical framework for plug in 2 uniform random variables : Example -Uniform Sampling a Hemisphere</a:t>
            </a:r>
          </a:p>
        </p:txBody>
      </p:sp>
      <p:pic>
        <p:nvPicPr>
          <p:cNvPr id="5" name="Picture 4">
            <a:extLst>
              <a:ext uri="{FF2B5EF4-FFF2-40B4-BE49-F238E27FC236}">
                <a16:creationId xmlns:a16="http://schemas.microsoft.com/office/drawing/2014/main" id="{DD5D1B41-5CE6-551E-A0AD-CD9EF0920824}"/>
              </a:ext>
            </a:extLst>
          </p:cNvPr>
          <p:cNvPicPr>
            <a:picLocks noChangeAspect="1"/>
          </p:cNvPicPr>
          <p:nvPr/>
        </p:nvPicPr>
        <p:blipFill>
          <a:blip r:embed="rId3"/>
          <a:stretch>
            <a:fillRect/>
          </a:stretch>
        </p:blipFill>
        <p:spPr>
          <a:xfrm>
            <a:off x="5448928" y="1993446"/>
            <a:ext cx="5267325" cy="781050"/>
          </a:xfrm>
          <a:prstGeom prst="rect">
            <a:avLst/>
          </a:prstGeom>
        </p:spPr>
      </p:pic>
      <p:pic>
        <p:nvPicPr>
          <p:cNvPr id="7" name="Picture 6">
            <a:extLst>
              <a:ext uri="{FF2B5EF4-FFF2-40B4-BE49-F238E27FC236}">
                <a16:creationId xmlns:a16="http://schemas.microsoft.com/office/drawing/2014/main" id="{E0BE378D-7725-D73E-18B4-AE5EC6A2A32D}"/>
              </a:ext>
            </a:extLst>
          </p:cNvPr>
          <p:cNvPicPr>
            <a:picLocks noChangeAspect="1"/>
          </p:cNvPicPr>
          <p:nvPr/>
        </p:nvPicPr>
        <p:blipFill>
          <a:blip r:embed="rId4"/>
          <a:stretch>
            <a:fillRect/>
          </a:stretch>
        </p:blipFill>
        <p:spPr>
          <a:xfrm>
            <a:off x="5448928" y="2932762"/>
            <a:ext cx="2686050" cy="819150"/>
          </a:xfrm>
          <a:prstGeom prst="rect">
            <a:avLst/>
          </a:prstGeom>
        </p:spPr>
      </p:pic>
      <p:sp>
        <p:nvSpPr>
          <p:cNvPr id="8" name="TextBox 7">
            <a:extLst>
              <a:ext uri="{FF2B5EF4-FFF2-40B4-BE49-F238E27FC236}">
                <a16:creationId xmlns:a16="http://schemas.microsoft.com/office/drawing/2014/main" id="{2A976BC7-7E13-3C8C-492B-A4CB37F2C6F4}"/>
              </a:ext>
            </a:extLst>
          </p:cNvPr>
          <p:cNvSpPr txBox="1"/>
          <p:nvPr/>
        </p:nvSpPr>
        <p:spPr>
          <a:xfrm>
            <a:off x="838200" y="2199305"/>
            <a:ext cx="2763962"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a:t>A marginal density function</a:t>
            </a:r>
          </a:p>
        </p:txBody>
      </p:sp>
      <p:cxnSp>
        <p:nvCxnSpPr>
          <p:cNvPr id="14" name="Straight Arrow Connector 13">
            <a:extLst>
              <a:ext uri="{FF2B5EF4-FFF2-40B4-BE49-F238E27FC236}">
                <a16:creationId xmlns:a16="http://schemas.microsoft.com/office/drawing/2014/main" id="{ABD2B908-965A-81A0-2B99-D33A67365270}"/>
              </a:ext>
            </a:extLst>
          </p:cNvPr>
          <p:cNvCxnSpPr>
            <a:cxnSpLocks/>
            <a:stCxn id="8" idx="3"/>
            <a:endCxn id="5" idx="1"/>
          </p:cNvCxnSpPr>
          <p:nvPr/>
        </p:nvCxnSpPr>
        <p:spPr>
          <a:xfrm>
            <a:off x="3602162" y="2383971"/>
            <a:ext cx="1846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48BAE9-6F3E-6989-4F3B-7D9CF4CFBCBB}"/>
              </a:ext>
            </a:extLst>
          </p:cNvPr>
          <p:cNvSpPr txBox="1"/>
          <p:nvPr/>
        </p:nvSpPr>
        <p:spPr>
          <a:xfrm>
            <a:off x="883180" y="3157671"/>
            <a:ext cx="2674002" cy="369332"/>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dirty="0"/>
              <a:t>The corresponding density</a:t>
            </a:r>
          </a:p>
        </p:txBody>
      </p:sp>
      <p:cxnSp>
        <p:nvCxnSpPr>
          <p:cNvPr id="18" name="Straight Arrow Connector 17">
            <a:extLst>
              <a:ext uri="{FF2B5EF4-FFF2-40B4-BE49-F238E27FC236}">
                <a16:creationId xmlns:a16="http://schemas.microsoft.com/office/drawing/2014/main" id="{4AB067DB-81FB-FBA5-120C-C25DE195920E}"/>
              </a:ext>
            </a:extLst>
          </p:cNvPr>
          <p:cNvCxnSpPr>
            <a:stCxn id="16" idx="3"/>
            <a:endCxn id="7" idx="1"/>
          </p:cNvCxnSpPr>
          <p:nvPr/>
        </p:nvCxnSpPr>
        <p:spPr>
          <a:xfrm>
            <a:off x="3557182" y="3342337"/>
            <a:ext cx="18917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521B31C-19DD-EBFB-71CD-4122B056F254}"/>
              </a:ext>
            </a:extLst>
          </p:cNvPr>
          <p:cNvPicPr>
            <a:picLocks noChangeAspect="1"/>
          </p:cNvPicPr>
          <p:nvPr/>
        </p:nvPicPr>
        <p:blipFill>
          <a:blip r:embed="rId5"/>
          <a:stretch>
            <a:fillRect/>
          </a:stretch>
        </p:blipFill>
        <p:spPr>
          <a:xfrm>
            <a:off x="5448928" y="3857267"/>
            <a:ext cx="4105275" cy="1647825"/>
          </a:xfrm>
          <a:prstGeom prst="rect">
            <a:avLst/>
          </a:prstGeom>
        </p:spPr>
      </p:pic>
      <p:sp>
        <p:nvSpPr>
          <p:cNvPr id="22" name="TextBox 21">
            <a:extLst>
              <a:ext uri="{FF2B5EF4-FFF2-40B4-BE49-F238E27FC236}">
                <a16:creationId xmlns:a16="http://schemas.microsoft.com/office/drawing/2014/main" id="{4895D18A-6691-793C-B279-E47E4C401C9F}"/>
              </a:ext>
            </a:extLst>
          </p:cNvPr>
          <p:cNvSpPr txBox="1"/>
          <p:nvPr/>
        </p:nvSpPr>
        <p:spPr>
          <a:xfrm>
            <a:off x="838200" y="4496514"/>
            <a:ext cx="3370923"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dirty="0"/>
              <a:t>Cumulative Distribution Functions</a:t>
            </a:r>
          </a:p>
        </p:txBody>
      </p:sp>
      <p:cxnSp>
        <p:nvCxnSpPr>
          <p:cNvPr id="24" name="Straight Arrow Connector 23">
            <a:extLst>
              <a:ext uri="{FF2B5EF4-FFF2-40B4-BE49-F238E27FC236}">
                <a16:creationId xmlns:a16="http://schemas.microsoft.com/office/drawing/2014/main" id="{FF8B654A-BC63-8D85-8DD3-EB16D9AD4950}"/>
              </a:ext>
            </a:extLst>
          </p:cNvPr>
          <p:cNvCxnSpPr>
            <a:stCxn id="22" idx="3"/>
            <a:endCxn id="21" idx="1"/>
          </p:cNvCxnSpPr>
          <p:nvPr/>
        </p:nvCxnSpPr>
        <p:spPr>
          <a:xfrm>
            <a:off x="4209123" y="4681180"/>
            <a:ext cx="1239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6713EBD9-880A-D89A-63BB-533A23A2F7BE}"/>
              </a:ext>
            </a:extLst>
          </p:cNvPr>
          <p:cNvPicPr>
            <a:picLocks noChangeAspect="1"/>
          </p:cNvPicPr>
          <p:nvPr/>
        </p:nvPicPr>
        <p:blipFill>
          <a:blip r:embed="rId6"/>
          <a:stretch>
            <a:fillRect/>
          </a:stretch>
        </p:blipFill>
        <p:spPr>
          <a:xfrm>
            <a:off x="6241377" y="5633227"/>
            <a:ext cx="1743075" cy="1000125"/>
          </a:xfrm>
          <a:prstGeom prst="rect">
            <a:avLst/>
          </a:prstGeom>
        </p:spPr>
      </p:pic>
      <p:sp>
        <p:nvSpPr>
          <p:cNvPr id="30" name="TextBox 29">
            <a:extLst>
              <a:ext uri="{FF2B5EF4-FFF2-40B4-BE49-F238E27FC236}">
                <a16:creationId xmlns:a16="http://schemas.microsoft.com/office/drawing/2014/main" id="{19021ED1-88B8-B167-1FDB-D8E5A78E7BF5}"/>
              </a:ext>
            </a:extLst>
          </p:cNvPr>
          <p:cNvSpPr txBox="1"/>
          <p:nvPr/>
        </p:nvSpPr>
        <p:spPr>
          <a:xfrm>
            <a:off x="733530" y="5948623"/>
            <a:ext cx="4245073" cy="369332"/>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dirty="0"/>
              <a:t>Final outcome for uniform random samples</a:t>
            </a:r>
          </a:p>
        </p:txBody>
      </p:sp>
      <p:cxnSp>
        <p:nvCxnSpPr>
          <p:cNvPr id="32" name="Straight Arrow Connector 31">
            <a:extLst>
              <a:ext uri="{FF2B5EF4-FFF2-40B4-BE49-F238E27FC236}">
                <a16:creationId xmlns:a16="http://schemas.microsoft.com/office/drawing/2014/main" id="{BE5063F4-CF25-E567-5BB0-56785B725AEF}"/>
              </a:ext>
            </a:extLst>
          </p:cNvPr>
          <p:cNvCxnSpPr>
            <a:stCxn id="30" idx="3"/>
            <a:endCxn id="29" idx="1"/>
          </p:cNvCxnSpPr>
          <p:nvPr/>
        </p:nvCxnSpPr>
        <p:spPr>
          <a:xfrm>
            <a:off x="4978603" y="6133289"/>
            <a:ext cx="12627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4F790B8-3B1C-2ABC-E3AD-A518CE0644CE}"/>
              </a:ext>
            </a:extLst>
          </p:cNvPr>
          <p:cNvSpPr/>
          <p:nvPr/>
        </p:nvSpPr>
        <p:spPr>
          <a:xfrm>
            <a:off x="637234" y="1861073"/>
            <a:ext cx="10671586" cy="189083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h-TH"/>
          </a:p>
        </p:txBody>
      </p:sp>
      <p:sp>
        <p:nvSpPr>
          <p:cNvPr id="4" name="TextBox 3">
            <a:extLst>
              <a:ext uri="{FF2B5EF4-FFF2-40B4-BE49-F238E27FC236}">
                <a16:creationId xmlns:a16="http://schemas.microsoft.com/office/drawing/2014/main" id="{0A696E34-F299-0E36-AE30-1F071DB3A6D2}"/>
              </a:ext>
            </a:extLst>
          </p:cNvPr>
          <p:cNvSpPr txBox="1"/>
          <p:nvPr/>
        </p:nvSpPr>
        <p:spPr>
          <a:xfrm>
            <a:off x="9848379" y="3174892"/>
            <a:ext cx="2128468"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dirty="0"/>
              <a:t>Separating variables.</a:t>
            </a:r>
            <a:endParaRPr lang="th-TH" dirty="0"/>
          </a:p>
        </p:txBody>
      </p:sp>
      <p:sp>
        <p:nvSpPr>
          <p:cNvPr id="6" name="Rectangle: Rounded Corners 5">
            <a:extLst>
              <a:ext uri="{FF2B5EF4-FFF2-40B4-BE49-F238E27FC236}">
                <a16:creationId xmlns:a16="http://schemas.microsoft.com/office/drawing/2014/main" id="{BF453160-3760-A022-B95D-FA8637791DA2}"/>
              </a:ext>
            </a:extLst>
          </p:cNvPr>
          <p:cNvSpPr/>
          <p:nvPr/>
        </p:nvSpPr>
        <p:spPr>
          <a:xfrm>
            <a:off x="637234" y="3857267"/>
            <a:ext cx="10671586" cy="177595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h-TH"/>
          </a:p>
        </p:txBody>
      </p:sp>
      <p:sp>
        <p:nvSpPr>
          <p:cNvPr id="9" name="TextBox 8">
            <a:extLst>
              <a:ext uri="{FF2B5EF4-FFF2-40B4-BE49-F238E27FC236}">
                <a16:creationId xmlns:a16="http://schemas.microsoft.com/office/drawing/2014/main" id="{063FF8B0-C4CF-24BB-9D8A-4FCDA35001B3}"/>
              </a:ext>
            </a:extLst>
          </p:cNvPr>
          <p:cNvSpPr txBox="1"/>
          <p:nvPr/>
        </p:nvSpPr>
        <p:spPr>
          <a:xfrm>
            <a:off x="9940295" y="5075362"/>
            <a:ext cx="1944635"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en-US" dirty="0"/>
              <a:t>Constructing CDFs.</a:t>
            </a:r>
            <a:endParaRPr lang="th-TH" dirty="0"/>
          </a:p>
        </p:txBody>
      </p:sp>
    </p:spTree>
    <p:extLst>
      <p:ext uri="{BB962C8B-B14F-4D97-AF65-F5344CB8AC3E}">
        <p14:creationId xmlns:p14="http://schemas.microsoft.com/office/powerpoint/2010/main" val="347970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3E052-FF59-773B-ACFE-27AAF1194485}"/>
              </a:ext>
            </a:extLst>
          </p:cNvPr>
          <p:cNvSpPr>
            <a:spLocks noGrp="1"/>
          </p:cNvSpPr>
          <p:nvPr>
            <p:ph type="title"/>
          </p:nvPr>
        </p:nvSpPr>
        <p:spPr>
          <a:xfrm>
            <a:off x="1285240" y="1050595"/>
            <a:ext cx="8074815" cy="1618489"/>
          </a:xfrm>
        </p:spPr>
        <p:txBody>
          <a:bodyPr anchor="ctr">
            <a:normAutofit/>
          </a:bodyPr>
          <a:lstStyle/>
          <a:p>
            <a:r>
              <a:rPr lang="en-US" sz="7200"/>
              <a:t>Rate of convergence</a:t>
            </a:r>
            <a:endParaRPr lang="th-TH" sz="72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4866781-62D7-F783-8B31-0A449041BFC9}"/>
                  </a:ext>
                </a:extLst>
              </p:cNvPr>
              <p:cNvSpPr>
                <a:spLocks noGrp="1"/>
              </p:cNvSpPr>
              <p:nvPr>
                <p:ph idx="1"/>
              </p:nvPr>
            </p:nvSpPr>
            <p:spPr>
              <a:xfrm>
                <a:off x="1285240" y="2969469"/>
                <a:ext cx="8074815" cy="2800395"/>
              </a:xfrm>
            </p:spPr>
            <p:txBody>
              <a:bodyPr anchor="t">
                <a:normAutofit/>
              </a:bodyPr>
              <a:lstStyle/>
              <a:p>
                <a:r>
                  <a:rPr lang="en-US" sz="2400" dirty="0"/>
                  <a:t>Rate of convergence is a measure of how fast the difference between the solution point and its estimates goes to zero.</a:t>
                </a:r>
              </a:p>
              <a:p>
                <a:r>
                  <a:rPr lang="en-US" sz="2400" dirty="0"/>
                  <a:t>Rate of convergence for Monte Carlo method :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f>
                      <m:fPr>
                        <m:type m:val="skw"/>
                        <m:ctrlPr>
                          <a:rPr lang="en-US" sz="2400" b="0" i="1">
                            <a:latin typeface="Cambria Math" panose="02040503050406030204" pitchFamily="18" charset="0"/>
                          </a:rPr>
                        </m:ctrlPr>
                      </m:fPr>
                      <m:num>
                        <m:r>
                          <a:rPr lang="en-US" sz="2400" b="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𝑁</m:t>
                            </m:r>
                          </m:e>
                        </m:rad>
                      </m:den>
                    </m:f>
                    <m:r>
                      <a:rPr lang="en-US" sz="2400" b="0" i="1">
                        <a:latin typeface="Cambria Math" panose="02040503050406030204" pitchFamily="18" charset="0"/>
                      </a:rPr>
                      <m:t>)</m:t>
                    </m:r>
                  </m:oMath>
                </a14:m>
                <a:endParaRPr lang="en-US" sz="2400" dirty="0"/>
              </a:p>
              <a:p>
                <a:pPr lvl="1"/>
                <a:r>
                  <a:rPr lang="en-US" dirty="0"/>
                  <a:t>Ex. N = 4*4  Vs N = 8*8</a:t>
                </a:r>
              </a:p>
              <a:p>
                <a:endParaRPr lang="th-TH" sz="2400" dirty="0"/>
              </a:p>
            </p:txBody>
          </p:sp>
        </mc:Choice>
        <mc:Fallback>
          <p:sp>
            <p:nvSpPr>
              <p:cNvPr id="3" name="Content Placeholder 2">
                <a:extLst>
                  <a:ext uri="{FF2B5EF4-FFF2-40B4-BE49-F238E27FC236}">
                    <a16:creationId xmlns:a16="http://schemas.microsoft.com/office/drawing/2014/main" id="{54866781-62D7-F783-8B31-0A449041BFC9}"/>
                  </a:ext>
                </a:extLst>
              </p:cNvPr>
              <p:cNvSpPr>
                <a:spLocks noGrp="1" noRot="1" noChangeAspect="1" noMove="1" noResize="1" noEditPoints="1" noAdjustHandles="1" noChangeArrowheads="1" noChangeShapeType="1" noTextEdit="1"/>
              </p:cNvSpPr>
              <p:nvPr>
                <p:ph idx="1"/>
              </p:nvPr>
            </p:nvSpPr>
            <p:spPr>
              <a:xfrm>
                <a:off x="1285240" y="2969469"/>
                <a:ext cx="8074815" cy="2800395"/>
              </a:xfrm>
              <a:blipFill>
                <a:blip r:embed="rId3"/>
                <a:stretch>
                  <a:fillRect l="-1057" t="-3043"/>
                </a:stretch>
              </a:blipFill>
            </p:spPr>
            <p:txBody>
              <a:bodyPr/>
              <a:lstStyle/>
              <a:p>
                <a:r>
                  <a:rPr lang="th-TH">
                    <a:noFill/>
                  </a:rPr>
                  <a:t> </a:t>
                </a:r>
              </a:p>
            </p:txBody>
          </p:sp>
        </mc:Fallback>
      </mc:AlternateContent>
      <p:pic>
        <p:nvPicPr>
          <p:cNvPr id="4" name="Picture 3">
            <a:extLst>
              <a:ext uri="{FF2B5EF4-FFF2-40B4-BE49-F238E27FC236}">
                <a16:creationId xmlns:a16="http://schemas.microsoft.com/office/drawing/2014/main" id="{F4CB79C9-B640-2A51-6AC3-7FDB923C8A20}"/>
              </a:ext>
            </a:extLst>
          </p:cNvPr>
          <p:cNvPicPr>
            <a:picLocks noChangeAspect="1"/>
          </p:cNvPicPr>
          <p:nvPr/>
        </p:nvPicPr>
        <p:blipFill>
          <a:blip r:embed="rId4"/>
          <a:stretch>
            <a:fillRect/>
          </a:stretch>
        </p:blipFill>
        <p:spPr>
          <a:xfrm>
            <a:off x="7894651" y="5189951"/>
            <a:ext cx="3532036" cy="944819"/>
          </a:xfrm>
          <a:prstGeom prst="rect">
            <a:avLst/>
          </a:prstGeom>
        </p:spPr>
      </p:pic>
      <p:pic>
        <p:nvPicPr>
          <p:cNvPr id="11" name="Picture 10">
            <a:extLst>
              <a:ext uri="{FF2B5EF4-FFF2-40B4-BE49-F238E27FC236}">
                <a16:creationId xmlns:a16="http://schemas.microsoft.com/office/drawing/2014/main" id="{FF8C5C84-B251-BF27-BE87-56625920B61D}"/>
              </a:ext>
            </a:extLst>
          </p:cNvPr>
          <p:cNvPicPr>
            <a:picLocks noChangeAspect="1"/>
          </p:cNvPicPr>
          <p:nvPr/>
        </p:nvPicPr>
        <p:blipFill>
          <a:blip r:embed="rId5"/>
          <a:stretch>
            <a:fillRect/>
          </a:stretch>
        </p:blipFill>
        <p:spPr>
          <a:xfrm>
            <a:off x="1010551" y="5279993"/>
            <a:ext cx="1974343" cy="901928"/>
          </a:xfrm>
          <a:prstGeom prst="rect">
            <a:avLst/>
          </a:prstGeom>
        </p:spPr>
      </p:pic>
      <p:pic>
        <p:nvPicPr>
          <p:cNvPr id="13" name="Picture 12">
            <a:extLst>
              <a:ext uri="{FF2B5EF4-FFF2-40B4-BE49-F238E27FC236}">
                <a16:creationId xmlns:a16="http://schemas.microsoft.com/office/drawing/2014/main" id="{15CD75E9-F73A-1772-0605-5C0ED6960ECB}"/>
              </a:ext>
            </a:extLst>
          </p:cNvPr>
          <p:cNvPicPr>
            <a:picLocks noChangeAspect="1"/>
          </p:cNvPicPr>
          <p:nvPr/>
        </p:nvPicPr>
        <p:blipFill>
          <a:blip r:embed="rId6"/>
          <a:stretch>
            <a:fillRect/>
          </a:stretch>
        </p:blipFill>
        <p:spPr>
          <a:xfrm>
            <a:off x="4228584" y="5168118"/>
            <a:ext cx="3530309" cy="988486"/>
          </a:xfrm>
          <a:prstGeom prst="rect">
            <a:avLst/>
          </a:prstGeom>
        </p:spPr>
      </p:pic>
      <p:sp>
        <p:nvSpPr>
          <p:cNvPr id="14" name="Arrow: Right 13">
            <a:extLst>
              <a:ext uri="{FF2B5EF4-FFF2-40B4-BE49-F238E27FC236}">
                <a16:creationId xmlns:a16="http://schemas.microsoft.com/office/drawing/2014/main" id="{5553C828-4C5D-ADA3-406B-8A6392DCFFDD}"/>
              </a:ext>
            </a:extLst>
          </p:cNvPr>
          <p:cNvSpPr/>
          <p:nvPr/>
        </p:nvSpPr>
        <p:spPr>
          <a:xfrm>
            <a:off x="3331155" y="5491144"/>
            <a:ext cx="662473" cy="3079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30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45B5-62EB-C173-D644-4844D96AA36D}"/>
              </a:ext>
            </a:extLst>
          </p:cNvPr>
          <p:cNvSpPr>
            <a:spLocks noGrp="1"/>
          </p:cNvSpPr>
          <p:nvPr>
            <p:ph type="title"/>
          </p:nvPr>
        </p:nvSpPr>
        <p:spPr>
          <a:xfrm>
            <a:off x="838200" y="365126"/>
            <a:ext cx="10515600" cy="854866"/>
          </a:xfrm>
        </p:spPr>
        <p:style>
          <a:lnRef idx="3">
            <a:schemeClr val="lt1"/>
          </a:lnRef>
          <a:fillRef idx="1">
            <a:schemeClr val="accent5"/>
          </a:fillRef>
          <a:effectRef idx="1">
            <a:schemeClr val="accent5"/>
          </a:effectRef>
          <a:fontRef idx="minor">
            <a:schemeClr val="lt1"/>
          </a:fontRef>
        </p:style>
        <p:txBody>
          <a:bodyPr/>
          <a:lstStyle/>
          <a:p>
            <a:r>
              <a:rPr lang="en-US" dirty="0"/>
              <a:t>Cosine-Weighted Hemisphere Sampling</a:t>
            </a:r>
          </a:p>
        </p:txBody>
      </p:sp>
      <p:pic>
        <p:nvPicPr>
          <p:cNvPr id="5" name="Picture 4">
            <a:extLst>
              <a:ext uri="{FF2B5EF4-FFF2-40B4-BE49-F238E27FC236}">
                <a16:creationId xmlns:a16="http://schemas.microsoft.com/office/drawing/2014/main" id="{0293AF67-B6E1-9AE8-4B5D-0B9D9D95C5C9}"/>
              </a:ext>
            </a:extLst>
          </p:cNvPr>
          <p:cNvPicPr>
            <a:picLocks noChangeAspect="1"/>
          </p:cNvPicPr>
          <p:nvPr/>
        </p:nvPicPr>
        <p:blipFill>
          <a:blip r:embed="rId3"/>
          <a:stretch>
            <a:fillRect/>
          </a:stretch>
        </p:blipFill>
        <p:spPr>
          <a:xfrm>
            <a:off x="740280" y="2524308"/>
            <a:ext cx="1647825" cy="466725"/>
          </a:xfrm>
          <a:prstGeom prst="rect">
            <a:avLst/>
          </a:prstGeom>
        </p:spPr>
      </p:pic>
      <p:pic>
        <p:nvPicPr>
          <p:cNvPr id="7" name="Picture 6">
            <a:extLst>
              <a:ext uri="{FF2B5EF4-FFF2-40B4-BE49-F238E27FC236}">
                <a16:creationId xmlns:a16="http://schemas.microsoft.com/office/drawing/2014/main" id="{E80A96CE-1B4C-ECD0-308B-719368DA9F80}"/>
              </a:ext>
            </a:extLst>
          </p:cNvPr>
          <p:cNvPicPr>
            <a:picLocks noChangeAspect="1"/>
          </p:cNvPicPr>
          <p:nvPr/>
        </p:nvPicPr>
        <p:blipFill>
          <a:blip r:embed="rId4"/>
          <a:stretch>
            <a:fillRect/>
          </a:stretch>
        </p:blipFill>
        <p:spPr>
          <a:xfrm>
            <a:off x="585264" y="3685749"/>
            <a:ext cx="2667000" cy="733425"/>
          </a:xfrm>
          <a:prstGeom prst="rect">
            <a:avLst/>
          </a:prstGeom>
        </p:spPr>
      </p:pic>
      <p:pic>
        <p:nvPicPr>
          <p:cNvPr id="9" name="Picture 8">
            <a:extLst>
              <a:ext uri="{FF2B5EF4-FFF2-40B4-BE49-F238E27FC236}">
                <a16:creationId xmlns:a16="http://schemas.microsoft.com/office/drawing/2014/main" id="{8A8FC266-2C70-C1F4-50A6-C76399C0419E}"/>
              </a:ext>
            </a:extLst>
          </p:cNvPr>
          <p:cNvPicPr>
            <a:picLocks noChangeAspect="1"/>
          </p:cNvPicPr>
          <p:nvPr/>
        </p:nvPicPr>
        <p:blipFill>
          <a:blip r:embed="rId5"/>
          <a:stretch>
            <a:fillRect/>
          </a:stretch>
        </p:blipFill>
        <p:spPr>
          <a:xfrm>
            <a:off x="531019" y="5239059"/>
            <a:ext cx="2414064" cy="1133304"/>
          </a:xfrm>
          <a:prstGeom prst="rect">
            <a:avLst/>
          </a:prstGeom>
        </p:spPr>
      </p:pic>
      <p:pic>
        <p:nvPicPr>
          <p:cNvPr id="11" name="Picture 10">
            <a:extLst>
              <a:ext uri="{FF2B5EF4-FFF2-40B4-BE49-F238E27FC236}">
                <a16:creationId xmlns:a16="http://schemas.microsoft.com/office/drawing/2014/main" id="{796C8601-A987-D217-DD13-DCAB0BD89405}"/>
              </a:ext>
            </a:extLst>
          </p:cNvPr>
          <p:cNvPicPr>
            <a:picLocks noChangeAspect="1"/>
          </p:cNvPicPr>
          <p:nvPr/>
        </p:nvPicPr>
        <p:blipFill>
          <a:blip r:embed="rId6"/>
          <a:stretch>
            <a:fillRect/>
          </a:stretch>
        </p:blipFill>
        <p:spPr>
          <a:xfrm>
            <a:off x="4315400" y="5758395"/>
            <a:ext cx="1571625" cy="400050"/>
          </a:xfrm>
          <a:prstGeom prst="rect">
            <a:avLst/>
          </a:prstGeom>
        </p:spPr>
      </p:pic>
      <p:pic>
        <p:nvPicPr>
          <p:cNvPr id="13" name="Picture 12">
            <a:extLst>
              <a:ext uri="{FF2B5EF4-FFF2-40B4-BE49-F238E27FC236}">
                <a16:creationId xmlns:a16="http://schemas.microsoft.com/office/drawing/2014/main" id="{33017008-E4F3-9085-DD46-70428095EA0D}"/>
              </a:ext>
            </a:extLst>
          </p:cNvPr>
          <p:cNvPicPr>
            <a:picLocks noChangeAspect="1"/>
          </p:cNvPicPr>
          <p:nvPr/>
        </p:nvPicPr>
        <p:blipFill>
          <a:blip r:embed="rId7"/>
          <a:stretch>
            <a:fillRect/>
          </a:stretch>
        </p:blipFill>
        <p:spPr>
          <a:xfrm>
            <a:off x="7588912" y="5739345"/>
            <a:ext cx="3000375" cy="419100"/>
          </a:xfrm>
          <a:prstGeom prst="rect">
            <a:avLst/>
          </a:prstGeom>
        </p:spPr>
      </p:pic>
      <p:pic>
        <p:nvPicPr>
          <p:cNvPr id="15" name="Picture 14">
            <a:extLst>
              <a:ext uri="{FF2B5EF4-FFF2-40B4-BE49-F238E27FC236}">
                <a16:creationId xmlns:a16="http://schemas.microsoft.com/office/drawing/2014/main" id="{FD39A8B9-83EC-7524-4115-990DE4136E84}"/>
              </a:ext>
            </a:extLst>
          </p:cNvPr>
          <p:cNvPicPr>
            <a:picLocks noChangeAspect="1"/>
          </p:cNvPicPr>
          <p:nvPr/>
        </p:nvPicPr>
        <p:blipFill>
          <a:blip r:embed="rId8"/>
          <a:stretch>
            <a:fillRect/>
          </a:stretch>
        </p:blipFill>
        <p:spPr>
          <a:xfrm>
            <a:off x="7808405" y="4274558"/>
            <a:ext cx="2971800" cy="857250"/>
          </a:xfrm>
          <a:prstGeom prst="rect">
            <a:avLst/>
          </a:prstGeom>
        </p:spPr>
      </p:pic>
      <p:pic>
        <p:nvPicPr>
          <p:cNvPr id="17" name="Picture 16">
            <a:extLst>
              <a:ext uri="{FF2B5EF4-FFF2-40B4-BE49-F238E27FC236}">
                <a16:creationId xmlns:a16="http://schemas.microsoft.com/office/drawing/2014/main" id="{4BE20BCF-923E-1901-E89D-927087667A3A}"/>
              </a:ext>
            </a:extLst>
          </p:cNvPr>
          <p:cNvPicPr>
            <a:picLocks noChangeAspect="1"/>
          </p:cNvPicPr>
          <p:nvPr/>
        </p:nvPicPr>
        <p:blipFill>
          <a:blip r:embed="rId9"/>
          <a:stretch>
            <a:fillRect/>
          </a:stretch>
        </p:blipFill>
        <p:spPr>
          <a:xfrm>
            <a:off x="6457468" y="2876817"/>
            <a:ext cx="5381625" cy="628650"/>
          </a:xfrm>
          <a:prstGeom prst="rect">
            <a:avLst/>
          </a:prstGeom>
        </p:spPr>
      </p:pic>
      <p:sp>
        <p:nvSpPr>
          <p:cNvPr id="18" name="Cloud 17">
            <a:extLst>
              <a:ext uri="{FF2B5EF4-FFF2-40B4-BE49-F238E27FC236}">
                <a16:creationId xmlns:a16="http://schemas.microsoft.com/office/drawing/2014/main" id="{70639315-565E-2DC8-9A10-41E33901E592}"/>
              </a:ext>
            </a:extLst>
          </p:cNvPr>
          <p:cNvSpPr/>
          <p:nvPr/>
        </p:nvSpPr>
        <p:spPr>
          <a:xfrm>
            <a:off x="224845" y="1754720"/>
            <a:ext cx="3689289" cy="70555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Sample a direction </a:t>
            </a:r>
            <a:r>
              <a:rPr lang="en-US" dirty="0" err="1"/>
              <a:t>propotional</a:t>
            </a:r>
            <a:r>
              <a:rPr lang="en-US" dirty="0"/>
              <a:t> to cosine</a:t>
            </a:r>
          </a:p>
        </p:txBody>
      </p:sp>
      <p:sp>
        <p:nvSpPr>
          <p:cNvPr id="19" name="Cloud 18">
            <a:extLst>
              <a:ext uri="{FF2B5EF4-FFF2-40B4-BE49-F238E27FC236}">
                <a16:creationId xmlns:a16="http://schemas.microsoft.com/office/drawing/2014/main" id="{F48336FC-28E8-C21B-B7BF-554B4D35135A}"/>
              </a:ext>
            </a:extLst>
          </p:cNvPr>
          <p:cNvSpPr/>
          <p:nvPr/>
        </p:nvSpPr>
        <p:spPr>
          <a:xfrm>
            <a:off x="326099" y="3034263"/>
            <a:ext cx="3689289" cy="7334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PDF corresponding to the above cosine</a:t>
            </a:r>
          </a:p>
        </p:txBody>
      </p:sp>
      <p:sp>
        <p:nvSpPr>
          <p:cNvPr id="20" name="Cloud 19">
            <a:extLst>
              <a:ext uri="{FF2B5EF4-FFF2-40B4-BE49-F238E27FC236}">
                <a16:creationId xmlns:a16="http://schemas.microsoft.com/office/drawing/2014/main" id="{7481498A-47AF-59A0-1BD1-08271945BF28}"/>
              </a:ext>
            </a:extLst>
          </p:cNvPr>
          <p:cNvSpPr/>
          <p:nvPr/>
        </p:nvSpPr>
        <p:spPr>
          <a:xfrm>
            <a:off x="326099" y="4419174"/>
            <a:ext cx="3793725" cy="73342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Sampling on a unit disk is more efficient.</a:t>
            </a:r>
          </a:p>
        </p:txBody>
      </p:sp>
      <p:sp>
        <p:nvSpPr>
          <p:cNvPr id="21" name="Arrow: Right 20">
            <a:extLst>
              <a:ext uri="{FF2B5EF4-FFF2-40B4-BE49-F238E27FC236}">
                <a16:creationId xmlns:a16="http://schemas.microsoft.com/office/drawing/2014/main" id="{ECE54628-334F-4481-1669-0527DF661150}"/>
              </a:ext>
            </a:extLst>
          </p:cNvPr>
          <p:cNvSpPr/>
          <p:nvPr/>
        </p:nvSpPr>
        <p:spPr>
          <a:xfrm>
            <a:off x="3252264" y="5758395"/>
            <a:ext cx="763124" cy="31080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BC63749C-C186-32C8-1DBC-FFFDA721B6FA}"/>
              </a:ext>
            </a:extLst>
          </p:cNvPr>
          <p:cNvSpPr/>
          <p:nvPr/>
        </p:nvSpPr>
        <p:spPr>
          <a:xfrm>
            <a:off x="6304977" y="5803015"/>
            <a:ext cx="763124" cy="310809"/>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06044715-2DF3-0683-B8CD-AABF911EFBE6}"/>
              </a:ext>
            </a:extLst>
          </p:cNvPr>
          <p:cNvSpPr/>
          <p:nvPr/>
        </p:nvSpPr>
        <p:spPr>
          <a:xfrm>
            <a:off x="7697037" y="6158445"/>
            <a:ext cx="3923411" cy="62865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Want to transform between distributions ?</a:t>
            </a:r>
          </a:p>
        </p:txBody>
      </p:sp>
      <p:sp>
        <p:nvSpPr>
          <p:cNvPr id="24" name="Arrow: Right 23">
            <a:extLst>
              <a:ext uri="{FF2B5EF4-FFF2-40B4-BE49-F238E27FC236}">
                <a16:creationId xmlns:a16="http://schemas.microsoft.com/office/drawing/2014/main" id="{1069AAF9-B9CA-FF2D-3389-15BCC59AC9EF}"/>
              </a:ext>
            </a:extLst>
          </p:cNvPr>
          <p:cNvSpPr/>
          <p:nvPr/>
        </p:nvSpPr>
        <p:spPr>
          <a:xfrm rot="16200000">
            <a:off x="9022911" y="5233075"/>
            <a:ext cx="533164" cy="372212"/>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858DFB9-BC65-A5F8-CB0A-40B550DAA362}"/>
              </a:ext>
            </a:extLst>
          </p:cNvPr>
          <p:cNvSpPr/>
          <p:nvPr/>
        </p:nvSpPr>
        <p:spPr>
          <a:xfrm rot="16200000">
            <a:off x="9056284" y="3711220"/>
            <a:ext cx="511312" cy="32731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9AEA3AF-5E8D-5EBB-AA2C-3534308E1539}"/>
              </a:ext>
            </a:extLst>
          </p:cNvPr>
          <p:cNvPicPr>
            <a:picLocks noChangeAspect="1"/>
          </p:cNvPicPr>
          <p:nvPr/>
        </p:nvPicPr>
        <p:blipFill>
          <a:blip r:embed="rId10"/>
          <a:stretch>
            <a:fillRect/>
          </a:stretch>
        </p:blipFill>
        <p:spPr>
          <a:xfrm>
            <a:off x="7960386" y="1632240"/>
            <a:ext cx="2286000" cy="400050"/>
          </a:xfrm>
          <a:prstGeom prst="rect">
            <a:avLst/>
          </a:prstGeom>
        </p:spPr>
      </p:pic>
      <p:sp>
        <p:nvSpPr>
          <p:cNvPr id="28" name="Arrow: Right 27">
            <a:extLst>
              <a:ext uri="{FF2B5EF4-FFF2-40B4-BE49-F238E27FC236}">
                <a16:creationId xmlns:a16="http://schemas.microsoft.com/office/drawing/2014/main" id="{6C3DB1EB-9A89-0AA5-2F86-09C8D8CECA89}"/>
              </a:ext>
            </a:extLst>
          </p:cNvPr>
          <p:cNvSpPr/>
          <p:nvPr/>
        </p:nvSpPr>
        <p:spPr>
          <a:xfrm rot="16200000">
            <a:off x="9033837" y="2338625"/>
            <a:ext cx="511312" cy="32731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885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EE8A-46A4-7A26-400E-19CBC5630E14}"/>
              </a:ext>
            </a:extLst>
          </p:cNvPr>
          <p:cNvSpPr>
            <a:spLocks noGrp="1"/>
          </p:cNvSpPr>
          <p:nvPr>
            <p:ph type="title"/>
          </p:nvPr>
        </p:nvSpPr>
        <p:spPr/>
        <p:style>
          <a:lnRef idx="2">
            <a:schemeClr val="accent2">
              <a:shade val="15000"/>
            </a:schemeClr>
          </a:lnRef>
          <a:fillRef idx="1">
            <a:schemeClr val="accent2"/>
          </a:fillRef>
          <a:effectRef idx="0">
            <a:schemeClr val="accent2"/>
          </a:effectRef>
          <a:fontRef idx="minor">
            <a:schemeClr val="lt1"/>
          </a:fontRef>
        </p:style>
        <p:txBody>
          <a:bodyPr/>
          <a:lstStyle/>
          <a:p>
            <a:r>
              <a:rPr lang="en-US" dirty="0"/>
              <a:t>Microfacet distribution Importance Sampling</a:t>
            </a:r>
          </a:p>
        </p:txBody>
      </p:sp>
      <p:sp>
        <p:nvSpPr>
          <p:cNvPr id="7" name="TextBox 6">
            <a:extLst>
              <a:ext uri="{FF2B5EF4-FFF2-40B4-BE49-F238E27FC236}">
                <a16:creationId xmlns:a16="http://schemas.microsoft.com/office/drawing/2014/main" id="{69763D42-A9AB-0FBB-C910-3993E349A842}"/>
              </a:ext>
            </a:extLst>
          </p:cNvPr>
          <p:cNvSpPr txBox="1"/>
          <p:nvPr/>
        </p:nvSpPr>
        <p:spPr>
          <a:xfrm>
            <a:off x="926961" y="2161624"/>
            <a:ext cx="3775668" cy="369332"/>
          </a:xfrm>
          <a:prstGeom prst="rect">
            <a:avLst/>
          </a:prstGeom>
          <a:noFill/>
        </p:spPr>
        <p:txBody>
          <a:bodyPr wrap="square">
            <a:spAutoFit/>
          </a:bodyPr>
          <a:lstStyle/>
          <a:p>
            <a:r>
              <a:rPr lang="en-US" dirty="0"/>
              <a:t>Beckmann–</a:t>
            </a:r>
            <a:r>
              <a:rPr lang="en-US" dirty="0" err="1"/>
              <a:t>Spizzichino</a:t>
            </a:r>
            <a:r>
              <a:rPr lang="en-US" dirty="0"/>
              <a:t> distribution</a:t>
            </a:r>
          </a:p>
        </p:txBody>
      </p:sp>
      <p:pic>
        <p:nvPicPr>
          <p:cNvPr id="9" name="Picture 8">
            <a:extLst>
              <a:ext uri="{FF2B5EF4-FFF2-40B4-BE49-F238E27FC236}">
                <a16:creationId xmlns:a16="http://schemas.microsoft.com/office/drawing/2014/main" id="{32F469C3-86F7-3734-4DF8-99D05B0D88FB}"/>
              </a:ext>
            </a:extLst>
          </p:cNvPr>
          <p:cNvPicPr>
            <a:picLocks noChangeAspect="1"/>
          </p:cNvPicPr>
          <p:nvPr/>
        </p:nvPicPr>
        <p:blipFill>
          <a:blip r:embed="rId3"/>
          <a:stretch>
            <a:fillRect/>
          </a:stretch>
        </p:blipFill>
        <p:spPr>
          <a:xfrm>
            <a:off x="6409958" y="1917665"/>
            <a:ext cx="2466975" cy="857250"/>
          </a:xfrm>
          <a:prstGeom prst="rect">
            <a:avLst/>
          </a:prstGeom>
        </p:spPr>
      </p:pic>
      <p:cxnSp>
        <p:nvCxnSpPr>
          <p:cNvPr id="11" name="Straight Arrow Connector 10">
            <a:extLst>
              <a:ext uri="{FF2B5EF4-FFF2-40B4-BE49-F238E27FC236}">
                <a16:creationId xmlns:a16="http://schemas.microsoft.com/office/drawing/2014/main" id="{C4A5823A-B4D1-AB97-D719-397FEEE345BE}"/>
              </a:ext>
            </a:extLst>
          </p:cNvPr>
          <p:cNvCxnSpPr>
            <a:stCxn id="7" idx="3"/>
            <a:endCxn id="9" idx="1"/>
          </p:cNvCxnSpPr>
          <p:nvPr/>
        </p:nvCxnSpPr>
        <p:spPr>
          <a:xfrm>
            <a:off x="4702629" y="2346290"/>
            <a:ext cx="170732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3E47683-AFEA-6756-B1A6-6767A74334B1}"/>
              </a:ext>
            </a:extLst>
          </p:cNvPr>
          <p:cNvPicPr>
            <a:picLocks noChangeAspect="1"/>
          </p:cNvPicPr>
          <p:nvPr/>
        </p:nvPicPr>
        <p:blipFill>
          <a:blip r:embed="rId4"/>
          <a:stretch>
            <a:fillRect/>
          </a:stretch>
        </p:blipFill>
        <p:spPr>
          <a:xfrm>
            <a:off x="943707" y="3600242"/>
            <a:ext cx="904875" cy="381000"/>
          </a:xfrm>
          <a:prstGeom prst="rect">
            <a:avLst/>
          </a:prstGeom>
        </p:spPr>
      </p:pic>
      <p:pic>
        <p:nvPicPr>
          <p:cNvPr id="17" name="Picture 16">
            <a:extLst>
              <a:ext uri="{FF2B5EF4-FFF2-40B4-BE49-F238E27FC236}">
                <a16:creationId xmlns:a16="http://schemas.microsoft.com/office/drawing/2014/main" id="{E1EC8448-AB84-E36F-1FD6-441BA3B5E6A5}"/>
              </a:ext>
            </a:extLst>
          </p:cNvPr>
          <p:cNvPicPr>
            <a:picLocks noChangeAspect="1"/>
          </p:cNvPicPr>
          <p:nvPr/>
        </p:nvPicPr>
        <p:blipFill>
          <a:blip r:embed="rId5"/>
          <a:stretch>
            <a:fillRect/>
          </a:stretch>
        </p:blipFill>
        <p:spPr>
          <a:xfrm>
            <a:off x="3152565" y="2994356"/>
            <a:ext cx="1123950" cy="409575"/>
          </a:xfrm>
          <a:prstGeom prst="rect">
            <a:avLst/>
          </a:prstGeom>
          <a:ln w="28575"/>
        </p:spPr>
        <p:style>
          <a:lnRef idx="2">
            <a:schemeClr val="accent1"/>
          </a:lnRef>
          <a:fillRef idx="1">
            <a:schemeClr val="lt1"/>
          </a:fillRef>
          <a:effectRef idx="0">
            <a:schemeClr val="accent1"/>
          </a:effectRef>
          <a:fontRef idx="minor">
            <a:schemeClr val="dk1"/>
          </a:fontRef>
        </p:style>
      </p:pic>
      <p:pic>
        <p:nvPicPr>
          <p:cNvPr id="19" name="Picture 18">
            <a:extLst>
              <a:ext uri="{FF2B5EF4-FFF2-40B4-BE49-F238E27FC236}">
                <a16:creationId xmlns:a16="http://schemas.microsoft.com/office/drawing/2014/main" id="{2440B561-5254-7CDF-84C0-15DD29C284F9}"/>
              </a:ext>
            </a:extLst>
          </p:cNvPr>
          <p:cNvPicPr>
            <a:picLocks noChangeAspect="1"/>
          </p:cNvPicPr>
          <p:nvPr/>
        </p:nvPicPr>
        <p:blipFill>
          <a:blip r:embed="rId6"/>
          <a:stretch>
            <a:fillRect/>
          </a:stretch>
        </p:blipFill>
        <p:spPr>
          <a:xfrm>
            <a:off x="3180616" y="3867331"/>
            <a:ext cx="3009900" cy="828675"/>
          </a:xfrm>
          <a:prstGeom prst="rect">
            <a:avLst/>
          </a:prstGeom>
        </p:spPr>
      </p:pic>
      <p:cxnSp>
        <p:nvCxnSpPr>
          <p:cNvPr id="21" name="Straight Arrow Connector 20">
            <a:extLst>
              <a:ext uri="{FF2B5EF4-FFF2-40B4-BE49-F238E27FC236}">
                <a16:creationId xmlns:a16="http://schemas.microsoft.com/office/drawing/2014/main" id="{19CEA5A9-9300-E440-589E-D2F5BF47ACD2}"/>
              </a:ext>
            </a:extLst>
          </p:cNvPr>
          <p:cNvCxnSpPr>
            <a:stCxn id="15" idx="3"/>
            <a:endCxn id="17" idx="1"/>
          </p:cNvCxnSpPr>
          <p:nvPr/>
        </p:nvCxnSpPr>
        <p:spPr>
          <a:xfrm flipV="1">
            <a:off x="1848582" y="3199144"/>
            <a:ext cx="1303983" cy="5915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113ACDB-5552-B4A6-AB79-58D1BEFBE013}"/>
              </a:ext>
            </a:extLst>
          </p:cNvPr>
          <p:cNvCxnSpPr>
            <a:stCxn id="15" idx="3"/>
            <a:endCxn id="19" idx="1"/>
          </p:cNvCxnSpPr>
          <p:nvPr/>
        </p:nvCxnSpPr>
        <p:spPr>
          <a:xfrm>
            <a:off x="1848582" y="3790742"/>
            <a:ext cx="1332034" cy="490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1D993DB9-93E2-60DB-F292-563220FDF30B}"/>
              </a:ext>
            </a:extLst>
          </p:cNvPr>
          <p:cNvSpPr/>
          <p:nvPr/>
        </p:nvSpPr>
        <p:spPr>
          <a:xfrm>
            <a:off x="1200829" y="4104259"/>
            <a:ext cx="1527349" cy="52758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separable</a:t>
            </a:r>
          </a:p>
        </p:txBody>
      </p:sp>
      <p:pic>
        <p:nvPicPr>
          <p:cNvPr id="29" name="Picture 28">
            <a:extLst>
              <a:ext uri="{FF2B5EF4-FFF2-40B4-BE49-F238E27FC236}">
                <a16:creationId xmlns:a16="http://schemas.microsoft.com/office/drawing/2014/main" id="{83CE94E2-1070-63BC-6B11-9089462616AD}"/>
              </a:ext>
            </a:extLst>
          </p:cNvPr>
          <p:cNvPicPr>
            <a:picLocks noChangeAspect="1"/>
          </p:cNvPicPr>
          <p:nvPr/>
        </p:nvPicPr>
        <p:blipFill>
          <a:blip r:embed="rId7"/>
          <a:stretch>
            <a:fillRect/>
          </a:stretch>
        </p:blipFill>
        <p:spPr>
          <a:xfrm>
            <a:off x="4114800" y="5220605"/>
            <a:ext cx="3962400" cy="1295400"/>
          </a:xfrm>
          <a:prstGeom prst="rect">
            <a:avLst/>
          </a:prstGeom>
        </p:spPr>
      </p:pic>
      <p:sp>
        <p:nvSpPr>
          <p:cNvPr id="30" name="Arrow: Curved Up 29">
            <a:extLst>
              <a:ext uri="{FF2B5EF4-FFF2-40B4-BE49-F238E27FC236}">
                <a16:creationId xmlns:a16="http://schemas.microsoft.com/office/drawing/2014/main" id="{EE1C94F2-5CCC-CD9E-4699-159ECF7AE3E3}"/>
              </a:ext>
            </a:extLst>
          </p:cNvPr>
          <p:cNvSpPr/>
          <p:nvPr/>
        </p:nvSpPr>
        <p:spPr>
          <a:xfrm rot="14485470" flipH="1" flipV="1">
            <a:off x="2538081" y="5347291"/>
            <a:ext cx="1868314" cy="763021"/>
          </a:xfrm>
          <a:prstGeom prst="curvedUpArrow">
            <a:avLst>
              <a:gd name="adj1" fmla="val 25000"/>
              <a:gd name="adj2" fmla="val 102031"/>
              <a:gd name="adj3" fmla="val 25000"/>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1" name="Cloud 30">
            <a:extLst>
              <a:ext uri="{FF2B5EF4-FFF2-40B4-BE49-F238E27FC236}">
                <a16:creationId xmlns:a16="http://schemas.microsoft.com/office/drawing/2014/main" id="{33F93E05-B0B9-0023-8F7F-998FD2181815}"/>
              </a:ext>
            </a:extLst>
          </p:cNvPr>
          <p:cNvSpPr/>
          <p:nvPr/>
        </p:nvSpPr>
        <p:spPr>
          <a:xfrm>
            <a:off x="1660027" y="5431110"/>
            <a:ext cx="1812211" cy="785936"/>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Constructing a CDF</a:t>
            </a:r>
          </a:p>
        </p:txBody>
      </p:sp>
      <p:pic>
        <p:nvPicPr>
          <p:cNvPr id="33" name="Picture 32">
            <a:extLst>
              <a:ext uri="{FF2B5EF4-FFF2-40B4-BE49-F238E27FC236}">
                <a16:creationId xmlns:a16="http://schemas.microsoft.com/office/drawing/2014/main" id="{5D63E90F-F8FE-A606-AE5A-8144A83EDADB}"/>
              </a:ext>
            </a:extLst>
          </p:cNvPr>
          <p:cNvPicPr>
            <a:picLocks noChangeAspect="1"/>
          </p:cNvPicPr>
          <p:nvPr/>
        </p:nvPicPr>
        <p:blipFill>
          <a:blip r:embed="rId8"/>
          <a:stretch>
            <a:fillRect/>
          </a:stretch>
        </p:blipFill>
        <p:spPr>
          <a:xfrm>
            <a:off x="8791848" y="4473540"/>
            <a:ext cx="3000375" cy="504825"/>
          </a:xfrm>
          <a:prstGeom prst="rect">
            <a:avLst/>
          </a:prstGeom>
          <a:ln w="28575"/>
        </p:spPr>
        <p:style>
          <a:lnRef idx="2">
            <a:schemeClr val="accent1"/>
          </a:lnRef>
          <a:fillRef idx="1">
            <a:schemeClr val="lt1"/>
          </a:fillRef>
          <a:effectRef idx="0">
            <a:schemeClr val="accent1"/>
          </a:effectRef>
          <a:fontRef idx="minor">
            <a:schemeClr val="dk1"/>
          </a:fontRef>
        </p:style>
      </p:pic>
      <p:sp>
        <p:nvSpPr>
          <p:cNvPr id="34" name="Arrow: Notched Right 33">
            <a:extLst>
              <a:ext uri="{FF2B5EF4-FFF2-40B4-BE49-F238E27FC236}">
                <a16:creationId xmlns:a16="http://schemas.microsoft.com/office/drawing/2014/main" id="{5EA692A5-0B78-7F88-22F0-95CAF6CB17F9}"/>
              </a:ext>
            </a:extLst>
          </p:cNvPr>
          <p:cNvSpPr/>
          <p:nvPr/>
        </p:nvSpPr>
        <p:spPr>
          <a:xfrm rot="19266146">
            <a:off x="8145662" y="5220605"/>
            <a:ext cx="1148198" cy="504825"/>
          </a:xfrm>
          <a:prstGeom prst="notched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3636-7698-8BBB-2944-3D6EA385CC28}"/>
              </a:ext>
            </a:extLst>
          </p:cNvPr>
          <p:cNvSpPr>
            <a:spLocks noGrp="1"/>
          </p:cNvSpPr>
          <p:nvPr>
            <p:ph type="title"/>
          </p:nvPr>
        </p:nvSpPr>
        <p:spPr/>
        <p:style>
          <a:lnRef idx="2">
            <a:schemeClr val="accent1">
              <a:shade val="15000"/>
            </a:schemeClr>
          </a:lnRef>
          <a:fillRef idx="1">
            <a:schemeClr val="accent1"/>
          </a:fillRef>
          <a:effectRef idx="0">
            <a:schemeClr val="accent1"/>
          </a:effectRef>
          <a:fontRef idx="minor">
            <a:schemeClr val="lt1"/>
          </a:fontRef>
        </p:style>
        <p:txBody>
          <a:bodyPr/>
          <a:lstStyle/>
          <a:p>
            <a:r>
              <a:rPr lang="en-US" dirty="0"/>
              <a:t>Half vector related to the distribution</a:t>
            </a:r>
          </a:p>
        </p:txBody>
      </p:sp>
      <p:pic>
        <p:nvPicPr>
          <p:cNvPr id="5" name="Picture 4">
            <a:extLst>
              <a:ext uri="{FF2B5EF4-FFF2-40B4-BE49-F238E27FC236}">
                <a16:creationId xmlns:a16="http://schemas.microsoft.com/office/drawing/2014/main" id="{5C9F20C7-F76E-57D2-AD9D-39EF5C11F7E0}"/>
              </a:ext>
            </a:extLst>
          </p:cNvPr>
          <p:cNvPicPr>
            <a:picLocks noChangeAspect="1"/>
          </p:cNvPicPr>
          <p:nvPr/>
        </p:nvPicPr>
        <p:blipFill>
          <a:blip r:embed="rId3"/>
          <a:stretch>
            <a:fillRect/>
          </a:stretch>
        </p:blipFill>
        <p:spPr>
          <a:xfrm>
            <a:off x="1064340" y="2072105"/>
            <a:ext cx="3933825" cy="3095625"/>
          </a:xfrm>
          <a:prstGeom prst="rect">
            <a:avLst/>
          </a:prstGeom>
          <a:ln w="28575">
            <a:solidFill>
              <a:srgbClr val="C00000"/>
            </a:solidFill>
          </a:ln>
        </p:spPr>
      </p:pic>
      <p:pic>
        <p:nvPicPr>
          <p:cNvPr id="7" name="Picture 6">
            <a:extLst>
              <a:ext uri="{FF2B5EF4-FFF2-40B4-BE49-F238E27FC236}">
                <a16:creationId xmlns:a16="http://schemas.microsoft.com/office/drawing/2014/main" id="{874AE056-2E40-7A12-2B48-7D68D6CCD17A}"/>
              </a:ext>
            </a:extLst>
          </p:cNvPr>
          <p:cNvPicPr>
            <a:picLocks noChangeAspect="1"/>
          </p:cNvPicPr>
          <p:nvPr/>
        </p:nvPicPr>
        <p:blipFill>
          <a:blip r:embed="rId4"/>
          <a:stretch>
            <a:fillRect/>
          </a:stretch>
        </p:blipFill>
        <p:spPr>
          <a:xfrm>
            <a:off x="6815459" y="2072105"/>
            <a:ext cx="2286000" cy="828675"/>
          </a:xfrm>
          <a:prstGeom prst="rect">
            <a:avLst/>
          </a:prstGeom>
          <a:ln w="28575">
            <a:solidFill>
              <a:srgbClr val="0070C0"/>
            </a:solidFill>
          </a:ln>
        </p:spPr>
      </p:pic>
      <p:pic>
        <p:nvPicPr>
          <p:cNvPr id="8" name="Picture 7">
            <a:extLst>
              <a:ext uri="{FF2B5EF4-FFF2-40B4-BE49-F238E27FC236}">
                <a16:creationId xmlns:a16="http://schemas.microsoft.com/office/drawing/2014/main" id="{A372F3E3-35FF-618D-CEB4-0D68FFB63D04}"/>
              </a:ext>
            </a:extLst>
          </p:cNvPr>
          <p:cNvPicPr>
            <a:picLocks noChangeAspect="1"/>
          </p:cNvPicPr>
          <p:nvPr/>
        </p:nvPicPr>
        <p:blipFill>
          <a:blip r:embed="rId5"/>
          <a:stretch>
            <a:fillRect/>
          </a:stretch>
        </p:blipFill>
        <p:spPr>
          <a:xfrm>
            <a:off x="6815459" y="3429000"/>
            <a:ext cx="5299106" cy="3245703"/>
          </a:xfrm>
          <a:prstGeom prst="rect">
            <a:avLst/>
          </a:prstGeom>
        </p:spPr>
      </p:pic>
      <p:sp>
        <p:nvSpPr>
          <p:cNvPr id="9" name="Arrow: Down 8">
            <a:extLst>
              <a:ext uri="{FF2B5EF4-FFF2-40B4-BE49-F238E27FC236}">
                <a16:creationId xmlns:a16="http://schemas.microsoft.com/office/drawing/2014/main" id="{A70FA5A7-969C-D5D0-8402-45B88BBE7BCC}"/>
              </a:ext>
            </a:extLst>
          </p:cNvPr>
          <p:cNvSpPr/>
          <p:nvPr/>
        </p:nvSpPr>
        <p:spPr>
          <a:xfrm rot="16200000">
            <a:off x="5416062" y="2072472"/>
            <a:ext cx="934496" cy="1024932"/>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747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79D87C-6304-C33E-1BF1-6B3375A9DFF7}"/>
              </a:ext>
            </a:extLst>
          </p:cNvPr>
          <p:cNvSpPr>
            <a:spLocks noGrp="1"/>
          </p:cNvSpPr>
          <p:nvPr>
            <p:ph type="title"/>
          </p:nvPr>
        </p:nvSpPr>
        <p:spPr>
          <a:xfrm>
            <a:off x="841248" y="256032"/>
            <a:ext cx="10506456" cy="1014984"/>
          </a:xfrm>
        </p:spPr>
        <p:txBody>
          <a:bodyPr anchor="b">
            <a:normAutofit/>
          </a:bodyPr>
          <a:lstStyle/>
          <a:p>
            <a:r>
              <a:rPr lang="en-US" dirty="0"/>
              <a:t>Light Sampling </a:t>
            </a:r>
            <a:r>
              <a:rPr lang="en-US" kern="1200" dirty="0">
                <a:solidFill>
                  <a:schemeClr val="tx1"/>
                </a:solidFill>
                <a:latin typeface="+mj-lt"/>
                <a:ea typeface="+mj-ea"/>
                <a:cs typeface="+mj-cs"/>
              </a:rPr>
              <a:t>– </a:t>
            </a:r>
            <a:r>
              <a:rPr lang="en-US" sz="3600" kern="1200" dirty="0">
                <a:solidFill>
                  <a:schemeClr val="tx1"/>
                </a:solidFill>
                <a:latin typeface="+mj-lt"/>
                <a:ea typeface="+mj-ea"/>
                <a:cs typeface="+mj-cs"/>
              </a:rPr>
              <a:t>variance reduction 4</a:t>
            </a:r>
            <a:endParaRPr lang="en-US" dirty="0"/>
          </a:p>
        </p:txBody>
      </p:sp>
      <p:sp>
        <p:nvSpPr>
          <p:cNvPr id="2057" name="Rectangle 205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9" name="Rectangle 205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50" name="Picture 2" descr="A drawing of a drawing of a circle&#10;&#10;Description automatically generated with medium confidence">
            <a:extLst>
              <a:ext uri="{FF2B5EF4-FFF2-40B4-BE49-F238E27FC236}">
                <a16:creationId xmlns:a16="http://schemas.microsoft.com/office/drawing/2014/main" id="{C40758CB-9D25-A83E-75B3-D10475638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71769"/>
            <a:ext cx="3058232" cy="18655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text with a black line&#10;&#10;Description automatically generated">
            <a:extLst>
              <a:ext uri="{FF2B5EF4-FFF2-40B4-BE49-F238E27FC236}">
                <a16:creationId xmlns:a16="http://schemas.microsoft.com/office/drawing/2014/main" id="{44422BC6-69DE-2D4B-B06E-2FEC882D7C43}"/>
              </a:ext>
            </a:extLst>
          </p:cNvPr>
          <p:cNvPicPr>
            <a:picLocks noChangeAspect="1"/>
          </p:cNvPicPr>
          <p:nvPr/>
        </p:nvPicPr>
        <p:blipFill>
          <a:blip r:embed="rId4"/>
          <a:stretch>
            <a:fillRect/>
          </a:stretch>
        </p:blipFill>
        <p:spPr>
          <a:xfrm>
            <a:off x="888741" y="4461178"/>
            <a:ext cx="2479882" cy="895513"/>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EAB1678C-54D7-D7C4-BD34-5BA001CADA43}"/>
              </a:ext>
            </a:extLst>
          </p:cNvPr>
          <p:cNvPicPr>
            <a:picLocks noChangeAspect="1"/>
          </p:cNvPicPr>
          <p:nvPr/>
        </p:nvPicPr>
        <p:blipFill>
          <a:blip r:embed="rId5"/>
          <a:stretch>
            <a:fillRect/>
          </a:stretch>
        </p:blipFill>
        <p:spPr>
          <a:xfrm>
            <a:off x="4370755" y="2363754"/>
            <a:ext cx="4428361" cy="1298986"/>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descr="A math equation with a number of letters&#10;&#10;Description automatically generated with medium confidence">
            <a:extLst>
              <a:ext uri="{FF2B5EF4-FFF2-40B4-BE49-F238E27FC236}">
                <a16:creationId xmlns:a16="http://schemas.microsoft.com/office/drawing/2014/main" id="{235E4183-9A44-6E92-BF23-F75A59D9185B}"/>
              </a:ext>
            </a:extLst>
          </p:cNvPr>
          <p:cNvPicPr>
            <a:picLocks noChangeAspect="1"/>
          </p:cNvPicPr>
          <p:nvPr/>
        </p:nvPicPr>
        <p:blipFill>
          <a:blip r:embed="rId6"/>
          <a:stretch>
            <a:fillRect/>
          </a:stretch>
        </p:blipFill>
        <p:spPr>
          <a:xfrm>
            <a:off x="9651341" y="4633844"/>
            <a:ext cx="1702459" cy="757742"/>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4CFB15CB-6A53-F86C-1133-DB199B1B51B0}"/>
              </a:ext>
            </a:extLst>
          </p:cNvPr>
          <p:cNvPicPr>
            <a:picLocks noChangeAspect="1"/>
          </p:cNvPicPr>
          <p:nvPr/>
        </p:nvPicPr>
        <p:blipFill>
          <a:blip r:embed="rId7"/>
          <a:stretch>
            <a:fillRect/>
          </a:stretch>
        </p:blipFill>
        <p:spPr>
          <a:xfrm>
            <a:off x="5206542" y="5391586"/>
            <a:ext cx="2814470" cy="934876"/>
          </a:xfrm>
          <a:prstGeom prst="rect">
            <a:avLst/>
          </a:prstGeom>
        </p:spPr>
        <p:style>
          <a:lnRef idx="2">
            <a:schemeClr val="accent2"/>
          </a:lnRef>
          <a:fillRef idx="1">
            <a:schemeClr val="lt1"/>
          </a:fillRef>
          <a:effectRef idx="0">
            <a:schemeClr val="accent2"/>
          </a:effectRef>
          <a:fontRef idx="minor">
            <a:schemeClr val="dk1"/>
          </a:fontRef>
        </p:style>
      </p:pic>
      <p:sp>
        <p:nvSpPr>
          <p:cNvPr id="12" name="Arrow: Right 11">
            <a:extLst>
              <a:ext uri="{FF2B5EF4-FFF2-40B4-BE49-F238E27FC236}">
                <a16:creationId xmlns:a16="http://schemas.microsoft.com/office/drawing/2014/main" id="{DD39F585-046D-9E14-A3A5-78A0BE56E7A1}"/>
              </a:ext>
            </a:extLst>
          </p:cNvPr>
          <p:cNvSpPr/>
          <p:nvPr/>
        </p:nvSpPr>
        <p:spPr>
          <a:xfrm rot="19211050">
            <a:off x="3394086" y="3994522"/>
            <a:ext cx="1443028" cy="6021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BE97478-D495-5BDA-1746-49ED2A0A0299}"/>
              </a:ext>
            </a:extLst>
          </p:cNvPr>
          <p:cNvSpPr/>
          <p:nvPr/>
        </p:nvSpPr>
        <p:spPr>
          <a:xfrm rot="13508472">
            <a:off x="8247853" y="3987849"/>
            <a:ext cx="1443029" cy="6021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D7AB322B-4E30-8E09-5001-7FADAA407A26}"/>
              </a:ext>
            </a:extLst>
          </p:cNvPr>
          <p:cNvSpPr/>
          <p:nvPr/>
        </p:nvSpPr>
        <p:spPr>
          <a:xfrm>
            <a:off x="6347318" y="4288912"/>
            <a:ext cx="532918" cy="81492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Heptagon 2">
            <a:extLst>
              <a:ext uri="{FF2B5EF4-FFF2-40B4-BE49-F238E27FC236}">
                <a16:creationId xmlns:a16="http://schemas.microsoft.com/office/drawing/2014/main" id="{8F25BE67-4D37-7ED7-D0ED-F583CA0B4D7A}"/>
              </a:ext>
            </a:extLst>
          </p:cNvPr>
          <p:cNvSpPr/>
          <p:nvPr/>
        </p:nvSpPr>
        <p:spPr>
          <a:xfrm>
            <a:off x="573666" y="5080678"/>
            <a:ext cx="584574" cy="552026"/>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th-TH" dirty="0"/>
          </a:p>
        </p:txBody>
      </p:sp>
      <p:sp>
        <p:nvSpPr>
          <p:cNvPr id="4" name="Heptagon 3">
            <a:extLst>
              <a:ext uri="{FF2B5EF4-FFF2-40B4-BE49-F238E27FC236}">
                <a16:creationId xmlns:a16="http://schemas.microsoft.com/office/drawing/2014/main" id="{753D3671-92FE-5B1B-828C-051BC233024C}"/>
              </a:ext>
            </a:extLst>
          </p:cNvPr>
          <p:cNvSpPr/>
          <p:nvPr/>
        </p:nvSpPr>
        <p:spPr>
          <a:xfrm>
            <a:off x="11188326" y="5223498"/>
            <a:ext cx="584574" cy="552026"/>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th-TH" dirty="0"/>
          </a:p>
        </p:txBody>
      </p:sp>
      <p:sp>
        <p:nvSpPr>
          <p:cNvPr id="6" name="Heptagon 5">
            <a:extLst>
              <a:ext uri="{FF2B5EF4-FFF2-40B4-BE49-F238E27FC236}">
                <a16:creationId xmlns:a16="http://schemas.microsoft.com/office/drawing/2014/main" id="{18D76046-EA2B-ACF4-3769-E5A87C9E9C48}"/>
              </a:ext>
            </a:extLst>
          </p:cNvPr>
          <p:cNvSpPr/>
          <p:nvPr/>
        </p:nvSpPr>
        <p:spPr>
          <a:xfrm>
            <a:off x="8799116" y="1780911"/>
            <a:ext cx="584574" cy="552026"/>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th-TH" dirty="0"/>
          </a:p>
        </p:txBody>
      </p:sp>
      <p:sp>
        <p:nvSpPr>
          <p:cNvPr id="8" name="Heptagon 7">
            <a:extLst>
              <a:ext uri="{FF2B5EF4-FFF2-40B4-BE49-F238E27FC236}">
                <a16:creationId xmlns:a16="http://schemas.microsoft.com/office/drawing/2014/main" id="{52C2162B-A953-5909-8E96-FE2B481C5AD3}"/>
              </a:ext>
            </a:extLst>
          </p:cNvPr>
          <p:cNvSpPr/>
          <p:nvPr/>
        </p:nvSpPr>
        <p:spPr>
          <a:xfrm>
            <a:off x="8021012" y="5968876"/>
            <a:ext cx="584574" cy="552026"/>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th-TH" dirty="0"/>
          </a:p>
        </p:txBody>
      </p:sp>
    </p:spTree>
    <p:extLst>
      <p:ext uri="{BB962C8B-B14F-4D97-AF65-F5344CB8AC3E}">
        <p14:creationId xmlns:p14="http://schemas.microsoft.com/office/powerpoint/2010/main" val="3483683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BBBBF-37E5-2BDA-B482-758C3B2D754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Light sampling results</a:t>
            </a:r>
          </a:p>
        </p:txBody>
      </p:sp>
      <p:pic>
        <p:nvPicPr>
          <p:cNvPr id="5" name="Picture 4" descr="A close-up of several lights&#10;&#10;Description automatically generated">
            <a:extLst>
              <a:ext uri="{FF2B5EF4-FFF2-40B4-BE49-F238E27FC236}">
                <a16:creationId xmlns:a16="http://schemas.microsoft.com/office/drawing/2014/main" id="{6ED38AEB-63E7-114F-7230-337397D3E858}"/>
              </a:ext>
            </a:extLst>
          </p:cNvPr>
          <p:cNvPicPr>
            <a:picLocks noChangeAspect="1"/>
          </p:cNvPicPr>
          <p:nvPr/>
        </p:nvPicPr>
        <p:blipFill>
          <a:blip r:embed="rId3"/>
          <a:stretch>
            <a:fillRect/>
          </a:stretch>
        </p:blipFill>
        <p:spPr>
          <a:xfrm>
            <a:off x="4777316" y="902025"/>
            <a:ext cx="6780700" cy="5051621"/>
          </a:xfrm>
          <a:prstGeom prst="rect">
            <a:avLst/>
          </a:prstGeom>
        </p:spPr>
      </p:pic>
    </p:spTree>
    <p:extLst>
      <p:ext uri="{BB962C8B-B14F-4D97-AF65-F5344CB8AC3E}">
        <p14:creationId xmlns:p14="http://schemas.microsoft.com/office/powerpoint/2010/main" val="2920565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0" name="Rectangle 3099">
            <a:extLst>
              <a:ext uri="{FF2B5EF4-FFF2-40B4-BE49-F238E27FC236}">
                <a16:creationId xmlns:a16="http://schemas.microsoft.com/office/drawing/2014/main" id="{0DF69BD6-A832-49C4-B5FE-69CC90B74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01" name="Group 3100">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84" name="Rectangle 3083">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2" name="Rectangle 3101">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32259BB-F3CB-B217-4E2B-93AE1EF8C057}"/>
              </a:ext>
            </a:extLst>
          </p:cNvPr>
          <p:cNvSpPr>
            <a:spLocks noGrp="1"/>
          </p:cNvSpPr>
          <p:nvPr>
            <p:ph type="title"/>
          </p:nvPr>
        </p:nvSpPr>
        <p:spPr>
          <a:xfrm>
            <a:off x="549277" y="458033"/>
            <a:ext cx="11091856" cy="726224"/>
          </a:xfrm>
        </p:spPr>
        <p:txBody>
          <a:bodyPr vert="horz" wrap="square" lIns="91440" tIns="45720" rIns="91440" bIns="45720" rtlCol="0" anchor="ctr">
            <a:noAutofit/>
          </a:bodyPr>
          <a:lstStyle/>
          <a:p>
            <a:pPr algn="ctr"/>
            <a:r>
              <a:rPr lang="en-US" sz="4800" kern="1200" dirty="0">
                <a:solidFill>
                  <a:schemeClr val="tx1"/>
                </a:solidFill>
                <a:latin typeface="+mj-lt"/>
                <a:ea typeface="+mj-ea"/>
                <a:cs typeface="+mj-cs"/>
              </a:rPr>
              <a:t>Comparison</a:t>
            </a:r>
          </a:p>
        </p:txBody>
      </p:sp>
      <p:pic>
        <p:nvPicPr>
          <p:cNvPr id="3074" name="Picture 2" descr="A room with different colored walls&#10;&#10;Description automatically generated">
            <a:extLst>
              <a:ext uri="{FF2B5EF4-FFF2-40B4-BE49-F238E27FC236}">
                <a16:creationId xmlns:a16="http://schemas.microsoft.com/office/drawing/2014/main" id="{389A48D2-A7A8-FFB3-29CC-E240DA64D6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47" r="1" b="4118"/>
          <a:stretch/>
        </p:blipFill>
        <p:spPr bwMode="auto">
          <a:xfrm>
            <a:off x="550866" y="1557339"/>
            <a:ext cx="5453551" cy="4752000"/>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pic>
        <p:nvPicPr>
          <p:cNvPr id="3076" name="Picture 4" descr="A black cubes in a room&#10;&#10;Description automatically generated">
            <a:extLst>
              <a:ext uri="{FF2B5EF4-FFF2-40B4-BE49-F238E27FC236}">
                <a16:creationId xmlns:a16="http://schemas.microsoft.com/office/drawing/2014/main" id="{85C718B9-D8F2-8E42-335F-8A49FB8F25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597" r="1" b="4293"/>
          <a:stretch/>
        </p:blipFill>
        <p:spPr bwMode="auto">
          <a:xfrm>
            <a:off x="6185995" y="1557339"/>
            <a:ext cx="5455138" cy="4752000"/>
          </a:xfrm>
          <a:prstGeom prst="rect">
            <a:avLst/>
          </a:prstGeom>
          <a:noFill/>
          <a:effectLst>
            <a:outerShdw blurRad="508000" dist="101600" dir="54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18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94795-F4D8-33E7-31D5-FE80CAA64D1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More</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88C617-44C3-CE50-3D86-5A0E1A47BAF0}"/>
              </a:ext>
            </a:extLst>
          </p:cNvPr>
          <p:cNvPicPr>
            <a:picLocks noChangeAspect="1"/>
          </p:cNvPicPr>
          <p:nvPr/>
        </p:nvPicPr>
        <p:blipFill>
          <a:blip r:embed="rId3"/>
          <a:stretch>
            <a:fillRect/>
          </a:stretch>
        </p:blipFill>
        <p:spPr>
          <a:xfrm>
            <a:off x="342859" y="2642616"/>
            <a:ext cx="5568778" cy="3605784"/>
          </a:xfrm>
          <a:prstGeom prst="rect">
            <a:avLst/>
          </a:prstGeom>
        </p:spPr>
      </p:pic>
      <p:pic>
        <p:nvPicPr>
          <p:cNvPr id="7" name="Picture 6">
            <a:extLst>
              <a:ext uri="{FF2B5EF4-FFF2-40B4-BE49-F238E27FC236}">
                <a16:creationId xmlns:a16="http://schemas.microsoft.com/office/drawing/2014/main" id="{5C0D5B3C-3607-F864-D9F0-18D136F78902}"/>
              </a:ext>
            </a:extLst>
          </p:cNvPr>
          <p:cNvPicPr>
            <a:picLocks noChangeAspect="1"/>
          </p:cNvPicPr>
          <p:nvPr/>
        </p:nvPicPr>
        <p:blipFill>
          <a:blip r:embed="rId4"/>
          <a:stretch>
            <a:fillRect/>
          </a:stretch>
        </p:blipFill>
        <p:spPr>
          <a:xfrm>
            <a:off x="6254496" y="2648895"/>
            <a:ext cx="5614416" cy="3593226"/>
          </a:xfrm>
          <a:prstGeom prst="rect">
            <a:avLst/>
          </a:prstGeom>
        </p:spPr>
      </p:pic>
    </p:spTree>
    <p:extLst>
      <p:ext uri="{BB962C8B-B14F-4D97-AF65-F5344CB8AC3E}">
        <p14:creationId xmlns:p14="http://schemas.microsoft.com/office/powerpoint/2010/main" val="2904849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B2357-1133-8D50-E91D-4A254450CD26}"/>
              </a:ext>
            </a:extLst>
          </p:cNvPr>
          <p:cNvSpPr>
            <a:spLocks noGrp="1"/>
          </p:cNvSpPr>
          <p:nvPr>
            <p:ph type="title"/>
          </p:nvPr>
        </p:nvSpPr>
        <p:spPr>
          <a:xfrm>
            <a:off x="841248" y="334644"/>
            <a:ext cx="10509504" cy="1076914"/>
          </a:xfrm>
        </p:spPr>
        <p:txBody>
          <a:bodyPr anchor="ctr">
            <a:normAutofit/>
          </a:bodyPr>
          <a:lstStyle/>
          <a:p>
            <a:r>
              <a:rPr lang="en-US" sz="4000"/>
              <a:t>Keys to do light sampling</a:t>
            </a:r>
          </a:p>
        </p:txBody>
      </p:sp>
      <p:graphicFrame>
        <p:nvGraphicFramePr>
          <p:cNvPr id="5" name="Content Placeholder 2">
            <a:extLst>
              <a:ext uri="{FF2B5EF4-FFF2-40B4-BE49-F238E27FC236}">
                <a16:creationId xmlns:a16="http://schemas.microsoft.com/office/drawing/2014/main" id="{634B018A-48B7-9C21-2C05-6B3BD507B8D7}"/>
              </a:ext>
            </a:extLst>
          </p:cNvPr>
          <p:cNvGraphicFramePr>
            <a:graphicFrameLocks noGrp="1"/>
          </p:cNvGraphicFramePr>
          <p:nvPr>
            <p:ph idx="1"/>
            <p:extLst>
              <p:ext uri="{D42A27DB-BD31-4B8C-83A1-F6EECF244321}">
                <p14:modId xmlns:p14="http://schemas.microsoft.com/office/powerpoint/2010/main" val="3562278055"/>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7714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3C216-3E79-A2CE-1E4B-7490C2146E81}"/>
              </a:ext>
            </a:extLst>
          </p:cNvPr>
          <p:cNvSpPr>
            <a:spLocks noGrp="1"/>
          </p:cNvSpPr>
          <p:nvPr>
            <p:ph type="title"/>
          </p:nvPr>
        </p:nvSpPr>
        <p:spPr>
          <a:xfrm>
            <a:off x="841248" y="256032"/>
            <a:ext cx="10506456" cy="1014984"/>
          </a:xfrm>
        </p:spPr>
        <p:txBody>
          <a:bodyPr anchor="b">
            <a:normAutofit/>
          </a:bodyPr>
          <a:lstStyle/>
          <a:p>
            <a:r>
              <a:rPr lang="en-US" sz="3700"/>
              <a:t>Multiple Importance Sampling – variance reduction 5 </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95CABC44-F7BC-E8DB-F073-404046AD0EDE}"/>
              </a:ext>
            </a:extLst>
          </p:cNvPr>
          <p:cNvPicPr>
            <a:picLocks noChangeAspect="1"/>
          </p:cNvPicPr>
          <p:nvPr/>
        </p:nvPicPr>
        <p:blipFill>
          <a:blip r:embed="rId3"/>
          <a:stretch>
            <a:fillRect/>
          </a:stretch>
        </p:blipFill>
        <p:spPr>
          <a:xfrm>
            <a:off x="5058080" y="2231664"/>
            <a:ext cx="1360626" cy="362834"/>
          </a:xfrm>
          <a:prstGeom prst="rect">
            <a:avLst/>
          </a:prstGeom>
        </p:spPr>
      </p:pic>
      <p:sp>
        <p:nvSpPr>
          <p:cNvPr id="6" name="Cloud 5">
            <a:extLst>
              <a:ext uri="{FF2B5EF4-FFF2-40B4-BE49-F238E27FC236}">
                <a16:creationId xmlns:a16="http://schemas.microsoft.com/office/drawing/2014/main" id="{03454EF8-4DBC-B350-4930-B29CC8660AE4}"/>
              </a:ext>
            </a:extLst>
          </p:cNvPr>
          <p:cNvSpPr/>
          <p:nvPr/>
        </p:nvSpPr>
        <p:spPr>
          <a:xfrm>
            <a:off x="865953" y="1915150"/>
            <a:ext cx="3223818" cy="99586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786384">
              <a:spcAft>
                <a:spcPts val="600"/>
              </a:spcAft>
            </a:pPr>
            <a:r>
              <a:rPr lang="en-US" sz="1548" kern="1200" dirty="0">
                <a:solidFill>
                  <a:srgbClr val="002060"/>
                </a:solidFill>
                <a:latin typeface="+mn-lt"/>
                <a:ea typeface="+mn-ea"/>
                <a:cs typeface="+mn-cs"/>
              </a:rPr>
              <a:t>What if the integrand is the product of functions ?</a:t>
            </a:r>
            <a:endParaRPr lang="en-US" dirty="0">
              <a:solidFill>
                <a:srgbClr val="002060"/>
              </a:solidFill>
            </a:endParaRPr>
          </a:p>
        </p:txBody>
      </p:sp>
      <p:cxnSp>
        <p:nvCxnSpPr>
          <p:cNvPr id="8" name="Straight Arrow Connector 7">
            <a:extLst>
              <a:ext uri="{FF2B5EF4-FFF2-40B4-BE49-F238E27FC236}">
                <a16:creationId xmlns:a16="http://schemas.microsoft.com/office/drawing/2014/main" id="{18D0195F-88BF-874D-A978-65AF768BCC4D}"/>
              </a:ext>
            </a:extLst>
          </p:cNvPr>
          <p:cNvCxnSpPr>
            <a:cxnSpLocks/>
            <a:stCxn id="6" idx="0"/>
            <a:endCxn id="5" idx="1"/>
          </p:cNvCxnSpPr>
          <p:nvPr/>
        </p:nvCxnSpPr>
        <p:spPr>
          <a:xfrm>
            <a:off x="4087084" y="2413081"/>
            <a:ext cx="97099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ECC560-C7B5-F540-0BDF-E33E840F2952}"/>
              </a:ext>
            </a:extLst>
          </p:cNvPr>
          <p:cNvSpPr txBox="1"/>
          <p:nvPr/>
        </p:nvSpPr>
        <p:spPr>
          <a:xfrm>
            <a:off x="4479010" y="3354789"/>
            <a:ext cx="2892836" cy="56874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defTabSz="786384">
              <a:spcAft>
                <a:spcPts val="600"/>
              </a:spcAft>
            </a:pPr>
            <a:r>
              <a:rPr lang="en-US" sz="1548" kern="1200">
                <a:solidFill>
                  <a:srgbClr val="555555"/>
                </a:solidFill>
                <a:latin typeface="+mn-lt"/>
                <a:ea typeface="+mn-ea"/>
                <a:cs typeface="+mn-cs"/>
              </a:rPr>
              <a:t>This requires different sampling strategies for each estimator.</a:t>
            </a:r>
            <a:endParaRPr lang="en-US"/>
          </a:p>
        </p:txBody>
      </p:sp>
      <p:sp>
        <p:nvSpPr>
          <p:cNvPr id="11" name="Arrow: Down 10">
            <a:extLst>
              <a:ext uri="{FF2B5EF4-FFF2-40B4-BE49-F238E27FC236}">
                <a16:creationId xmlns:a16="http://schemas.microsoft.com/office/drawing/2014/main" id="{E51100B2-56AC-E4C2-70D0-219E316185A8}"/>
              </a:ext>
            </a:extLst>
          </p:cNvPr>
          <p:cNvSpPr/>
          <p:nvPr/>
        </p:nvSpPr>
        <p:spPr>
          <a:xfrm>
            <a:off x="5551358" y="2700959"/>
            <a:ext cx="374070" cy="4201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B16042-B600-596B-80E1-38640094F029}"/>
              </a:ext>
            </a:extLst>
          </p:cNvPr>
          <p:cNvSpPr txBox="1"/>
          <p:nvPr/>
        </p:nvSpPr>
        <p:spPr>
          <a:xfrm>
            <a:off x="3532384" y="4600234"/>
            <a:ext cx="4786087" cy="175860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defTabSz="786384">
              <a:spcAft>
                <a:spcPts val="600"/>
              </a:spcAft>
            </a:pPr>
            <a:r>
              <a:rPr lang="en-US" sz="1548" kern="1200">
                <a:solidFill>
                  <a:srgbClr val="000000"/>
                </a:solidFill>
                <a:latin typeface="Domine"/>
                <a:ea typeface="+mn-ea"/>
                <a:cs typeface="+mn-cs"/>
              </a:rPr>
              <a:t>Multiple importance sampling (MIS) addresses exactly this issue, with a simple and easy-to-implement technique. The basic idea is that, when estimating an integral, we should draw samples from multiple sampling distributions, chosen in the hope that at least one of them will match the shape of the integrand reasonably well, even if we don’t know which one this will be.</a:t>
            </a:r>
            <a:endParaRPr lang="en-US"/>
          </a:p>
        </p:txBody>
      </p:sp>
      <p:sp>
        <p:nvSpPr>
          <p:cNvPr id="27" name="TextBox 26">
            <a:extLst>
              <a:ext uri="{FF2B5EF4-FFF2-40B4-BE49-F238E27FC236}">
                <a16:creationId xmlns:a16="http://schemas.microsoft.com/office/drawing/2014/main" id="{D74CB5EE-A94E-53C3-EB29-2ACCE8C434B8}"/>
              </a:ext>
            </a:extLst>
          </p:cNvPr>
          <p:cNvSpPr txBox="1"/>
          <p:nvPr/>
        </p:nvSpPr>
        <p:spPr>
          <a:xfrm>
            <a:off x="6322925" y="6476310"/>
            <a:ext cx="6094324" cy="276999"/>
          </a:xfrm>
          <a:prstGeom prst="rect">
            <a:avLst/>
          </a:prstGeom>
          <a:noFill/>
        </p:spPr>
        <p:txBody>
          <a:bodyPr wrap="square">
            <a:spAutoFit/>
          </a:bodyPr>
          <a:lstStyle/>
          <a:p>
            <a:r>
              <a:rPr lang="en-US" sz="1200" dirty="0"/>
              <a:t>https://pbr-book.org/3ed-2018/Monte_Carlo_Integration/Importance_Sampling</a:t>
            </a:r>
          </a:p>
        </p:txBody>
      </p:sp>
    </p:spTree>
    <p:extLst>
      <p:ext uri="{BB962C8B-B14F-4D97-AF65-F5344CB8AC3E}">
        <p14:creationId xmlns:p14="http://schemas.microsoft.com/office/powerpoint/2010/main" val="3905418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320A0-F764-B1F4-953C-9BEA9A5AA8F7}"/>
              </a:ext>
            </a:extLst>
          </p:cNvPr>
          <p:cNvSpPr>
            <a:spLocks noGrp="1"/>
          </p:cNvSpPr>
          <p:nvPr>
            <p:ph type="title"/>
          </p:nvPr>
        </p:nvSpPr>
        <p:spPr/>
        <p:style>
          <a:lnRef idx="2">
            <a:schemeClr val="accent5">
              <a:shade val="15000"/>
            </a:schemeClr>
          </a:lnRef>
          <a:fillRef idx="1">
            <a:schemeClr val="accent5"/>
          </a:fillRef>
          <a:effectRef idx="0">
            <a:schemeClr val="accent5"/>
          </a:effectRef>
          <a:fontRef idx="minor">
            <a:schemeClr val="lt1"/>
          </a:fontRef>
        </p:style>
        <p:txBody>
          <a:bodyPr/>
          <a:lstStyle/>
          <a:p>
            <a:r>
              <a:rPr lang="en-US" dirty="0"/>
              <a:t>The MIS estimator</a:t>
            </a:r>
          </a:p>
        </p:txBody>
      </p:sp>
      <p:pic>
        <p:nvPicPr>
          <p:cNvPr id="5" name="Picture 4">
            <a:extLst>
              <a:ext uri="{FF2B5EF4-FFF2-40B4-BE49-F238E27FC236}">
                <a16:creationId xmlns:a16="http://schemas.microsoft.com/office/drawing/2014/main" id="{AC17DE23-0816-E84E-504F-3FA276EB3CBE}"/>
              </a:ext>
            </a:extLst>
          </p:cNvPr>
          <p:cNvPicPr>
            <a:picLocks noChangeAspect="1"/>
          </p:cNvPicPr>
          <p:nvPr/>
        </p:nvPicPr>
        <p:blipFill>
          <a:blip r:embed="rId3"/>
          <a:stretch>
            <a:fillRect/>
          </a:stretch>
        </p:blipFill>
        <p:spPr>
          <a:xfrm>
            <a:off x="2895600" y="1850097"/>
            <a:ext cx="6400800" cy="942975"/>
          </a:xfrm>
          <a:prstGeom prst="rect">
            <a:avLst/>
          </a:prstGeom>
        </p:spPr>
      </p:pic>
      <p:pic>
        <p:nvPicPr>
          <p:cNvPr id="7" name="Picture 6">
            <a:extLst>
              <a:ext uri="{FF2B5EF4-FFF2-40B4-BE49-F238E27FC236}">
                <a16:creationId xmlns:a16="http://schemas.microsoft.com/office/drawing/2014/main" id="{008FB1BD-4C14-BB69-11C5-4A0D305D1F4A}"/>
              </a:ext>
            </a:extLst>
          </p:cNvPr>
          <p:cNvPicPr>
            <a:picLocks noChangeAspect="1"/>
          </p:cNvPicPr>
          <p:nvPr/>
        </p:nvPicPr>
        <p:blipFill>
          <a:blip r:embed="rId4"/>
          <a:stretch>
            <a:fillRect/>
          </a:stretch>
        </p:blipFill>
        <p:spPr>
          <a:xfrm>
            <a:off x="2895600" y="4986153"/>
            <a:ext cx="2381250" cy="904875"/>
          </a:xfrm>
          <a:prstGeom prst="rect">
            <a:avLst/>
          </a:prstGeom>
        </p:spPr>
      </p:pic>
      <p:sp>
        <p:nvSpPr>
          <p:cNvPr id="8" name="Speech Bubble: Rectangle 7">
            <a:extLst>
              <a:ext uri="{FF2B5EF4-FFF2-40B4-BE49-F238E27FC236}">
                <a16:creationId xmlns:a16="http://schemas.microsoft.com/office/drawing/2014/main" id="{594B3C76-08C1-EBC8-111A-5DD42897E18C}"/>
              </a:ext>
            </a:extLst>
          </p:cNvPr>
          <p:cNvSpPr/>
          <p:nvPr/>
        </p:nvSpPr>
        <p:spPr>
          <a:xfrm>
            <a:off x="502417" y="4762718"/>
            <a:ext cx="1507251" cy="446869"/>
          </a:xfrm>
          <a:prstGeom prst="wedgeRectCallout">
            <a:avLst>
              <a:gd name="adj1" fmla="val 102768"/>
              <a:gd name="adj2" fmla="val 8649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i="1" dirty="0"/>
              <a:t>Balance heuristic</a:t>
            </a:r>
          </a:p>
        </p:txBody>
      </p:sp>
      <p:sp>
        <p:nvSpPr>
          <p:cNvPr id="10" name="TextBox 9">
            <a:extLst>
              <a:ext uri="{FF2B5EF4-FFF2-40B4-BE49-F238E27FC236}">
                <a16:creationId xmlns:a16="http://schemas.microsoft.com/office/drawing/2014/main" id="{5B0047A9-F4DF-DBD7-0B07-38EF19ADA01A}"/>
              </a:ext>
            </a:extLst>
          </p:cNvPr>
          <p:cNvSpPr txBox="1"/>
          <p:nvPr/>
        </p:nvSpPr>
        <p:spPr>
          <a:xfrm>
            <a:off x="3048838" y="3520280"/>
            <a:ext cx="6094324"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gn="ctr"/>
            <a:r>
              <a:rPr lang="en-US" sz="1800" dirty="0"/>
              <a:t>Choices of weighting functions. (Constraints)</a:t>
            </a:r>
          </a:p>
        </p:txBody>
      </p:sp>
      <p:pic>
        <p:nvPicPr>
          <p:cNvPr id="12" name="Picture 11">
            <a:extLst>
              <a:ext uri="{FF2B5EF4-FFF2-40B4-BE49-F238E27FC236}">
                <a16:creationId xmlns:a16="http://schemas.microsoft.com/office/drawing/2014/main" id="{82C0D9BF-7A3A-8B81-D903-D5B0B960A179}"/>
              </a:ext>
            </a:extLst>
          </p:cNvPr>
          <p:cNvPicPr>
            <a:picLocks noChangeAspect="1"/>
          </p:cNvPicPr>
          <p:nvPr/>
        </p:nvPicPr>
        <p:blipFill>
          <a:blip r:embed="rId5"/>
          <a:stretch>
            <a:fillRect/>
          </a:stretch>
        </p:blipFill>
        <p:spPr>
          <a:xfrm>
            <a:off x="6357149" y="4986152"/>
            <a:ext cx="2771775" cy="942975"/>
          </a:xfrm>
          <a:prstGeom prst="rect">
            <a:avLst/>
          </a:prstGeom>
        </p:spPr>
      </p:pic>
      <p:sp>
        <p:nvSpPr>
          <p:cNvPr id="13" name="Speech Bubble: Rectangle 12">
            <a:extLst>
              <a:ext uri="{FF2B5EF4-FFF2-40B4-BE49-F238E27FC236}">
                <a16:creationId xmlns:a16="http://schemas.microsoft.com/office/drawing/2014/main" id="{D4E41AB6-5BA6-CF61-2C09-FC0F7872CF1F}"/>
              </a:ext>
            </a:extLst>
          </p:cNvPr>
          <p:cNvSpPr/>
          <p:nvPr/>
        </p:nvSpPr>
        <p:spPr>
          <a:xfrm>
            <a:off x="9846549" y="4526950"/>
            <a:ext cx="1507251" cy="446869"/>
          </a:xfrm>
          <a:prstGeom prst="wedgeRectCallout">
            <a:avLst>
              <a:gd name="adj1" fmla="val -89899"/>
              <a:gd name="adj2" fmla="val 1427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i="1" dirty="0"/>
              <a:t>Power heuristic</a:t>
            </a:r>
          </a:p>
        </p:txBody>
      </p:sp>
    </p:spTree>
    <p:extLst>
      <p:ext uri="{BB962C8B-B14F-4D97-AF65-F5344CB8AC3E}">
        <p14:creationId xmlns:p14="http://schemas.microsoft.com/office/powerpoint/2010/main" val="401515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B213-4957-A695-6915-8E35EFE0C092}"/>
              </a:ext>
            </a:extLst>
          </p:cNvPr>
          <p:cNvSpPr>
            <a:spLocks noGrp="1"/>
          </p:cNvSpPr>
          <p:nvPr>
            <p:ph type="title"/>
          </p:nvPr>
        </p:nvSpPr>
        <p:spPr/>
        <p:txBody>
          <a:bodyPr/>
          <a:lstStyle/>
          <a:p>
            <a:r>
              <a:rPr lang="en-US" dirty="0"/>
              <a:t>Path tracing and Uniform sampling</a:t>
            </a:r>
          </a:p>
        </p:txBody>
      </p:sp>
      <p:graphicFrame>
        <p:nvGraphicFramePr>
          <p:cNvPr id="6" name="Content Placeholder 2">
            <a:extLst>
              <a:ext uri="{FF2B5EF4-FFF2-40B4-BE49-F238E27FC236}">
                <a16:creationId xmlns:a16="http://schemas.microsoft.com/office/drawing/2014/main" id="{677690CE-28FF-CC6F-540D-EAADD9297E1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C3E077F-89F1-1338-2EBE-340580B4CBAA}"/>
              </a:ext>
            </a:extLst>
          </p:cNvPr>
          <p:cNvSpPr txBox="1"/>
          <p:nvPr/>
        </p:nvSpPr>
        <p:spPr>
          <a:xfrm>
            <a:off x="1348514" y="5727125"/>
            <a:ext cx="9494972"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sz="3200" dirty="0"/>
              <a:t>How could we render scenes faster using a path tracer ?</a:t>
            </a:r>
          </a:p>
        </p:txBody>
      </p:sp>
    </p:spTree>
    <p:extLst>
      <p:ext uri="{BB962C8B-B14F-4D97-AF65-F5344CB8AC3E}">
        <p14:creationId xmlns:p14="http://schemas.microsoft.com/office/powerpoint/2010/main" val="3300668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6CC148-CE9C-A5AD-EC43-E2C7B5A54A3F}"/>
              </a:ext>
            </a:extLst>
          </p:cNvPr>
          <p:cNvSpPr>
            <a:spLocks noGrp="1"/>
          </p:cNvSpPr>
          <p:nvPr>
            <p:ph type="title"/>
          </p:nvPr>
        </p:nvSpPr>
        <p:spPr>
          <a:xfrm>
            <a:off x="838200" y="253397"/>
            <a:ext cx="10515600" cy="1273233"/>
          </a:xfrm>
        </p:spPr>
        <p:txBody>
          <a:bodyPr>
            <a:normAutofit/>
          </a:bodyPr>
          <a:lstStyle/>
          <a:p>
            <a:r>
              <a:rPr lang="en-US" sz="4000"/>
              <a:t>What each of the estimator means</a:t>
            </a:r>
          </a:p>
        </p:txBody>
      </p:sp>
      <p:sp>
        <p:nvSpPr>
          <p:cNvPr id="23" name="Rectangle 22">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close up of a text&#10;&#10;Description automatically generated">
            <a:extLst>
              <a:ext uri="{FF2B5EF4-FFF2-40B4-BE49-F238E27FC236}">
                <a16:creationId xmlns:a16="http://schemas.microsoft.com/office/drawing/2014/main" id="{3F8A2744-BBCD-2B54-9796-7487E61CDA5B}"/>
              </a:ext>
            </a:extLst>
          </p:cNvPr>
          <p:cNvPicPr>
            <a:picLocks noChangeAspect="1"/>
          </p:cNvPicPr>
          <p:nvPr/>
        </p:nvPicPr>
        <p:blipFill>
          <a:blip r:embed="rId3"/>
          <a:stretch>
            <a:fillRect/>
          </a:stretch>
        </p:blipFill>
        <p:spPr>
          <a:xfrm>
            <a:off x="2370951" y="2184158"/>
            <a:ext cx="7450097" cy="934419"/>
          </a:xfrm>
          <a:prstGeom prst="rect">
            <a:avLst/>
          </a:prstGeom>
        </p:spPr>
      </p:pic>
      <p:pic>
        <p:nvPicPr>
          <p:cNvPr id="6" name="Picture 5">
            <a:extLst>
              <a:ext uri="{FF2B5EF4-FFF2-40B4-BE49-F238E27FC236}">
                <a16:creationId xmlns:a16="http://schemas.microsoft.com/office/drawing/2014/main" id="{A1F4B631-A6BA-5B16-3887-E2A84DE51092}"/>
              </a:ext>
            </a:extLst>
          </p:cNvPr>
          <p:cNvPicPr>
            <a:picLocks noChangeAspect="1"/>
          </p:cNvPicPr>
          <p:nvPr/>
        </p:nvPicPr>
        <p:blipFill>
          <a:blip r:embed="rId4"/>
          <a:stretch>
            <a:fillRect/>
          </a:stretch>
        </p:blipFill>
        <p:spPr>
          <a:xfrm>
            <a:off x="5396632" y="4288179"/>
            <a:ext cx="2752351" cy="733961"/>
          </a:xfrm>
          <a:prstGeom prst="rect">
            <a:avLst/>
          </a:prstGeom>
        </p:spPr>
      </p:pic>
      <p:cxnSp>
        <p:nvCxnSpPr>
          <p:cNvPr id="8" name="Straight Arrow Connector 7">
            <a:extLst>
              <a:ext uri="{FF2B5EF4-FFF2-40B4-BE49-F238E27FC236}">
                <a16:creationId xmlns:a16="http://schemas.microsoft.com/office/drawing/2014/main" id="{CC289E2C-3B22-0262-6E51-BE78D0937CEF}"/>
              </a:ext>
            </a:extLst>
          </p:cNvPr>
          <p:cNvCxnSpPr/>
          <p:nvPr/>
        </p:nvCxnSpPr>
        <p:spPr>
          <a:xfrm>
            <a:off x="5876201" y="3118577"/>
            <a:ext cx="439595" cy="1144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59AA1ED-6124-C438-37B5-672FE5EFC1D0}"/>
              </a:ext>
            </a:extLst>
          </p:cNvPr>
          <p:cNvCxnSpPr/>
          <p:nvPr/>
        </p:nvCxnSpPr>
        <p:spPr>
          <a:xfrm flipH="1">
            <a:off x="7059557" y="3118576"/>
            <a:ext cx="226459" cy="114496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Speech Bubble: Rectangle with Corners Rounded 10">
            <a:extLst>
              <a:ext uri="{FF2B5EF4-FFF2-40B4-BE49-F238E27FC236}">
                <a16:creationId xmlns:a16="http://schemas.microsoft.com/office/drawing/2014/main" id="{54AF3100-7A41-5701-4245-C5C36302DC52}"/>
              </a:ext>
            </a:extLst>
          </p:cNvPr>
          <p:cNvSpPr/>
          <p:nvPr/>
        </p:nvSpPr>
        <p:spPr>
          <a:xfrm>
            <a:off x="3849176" y="5511390"/>
            <a:ext cx="1878273" cy="733961"/>
          </a:xfrm>
          <a:prstGeom prst="wedgeRoundRectCallout">
            <a:avLst>
              <a:gd name="adj1" fmla="val 64016"/>
              <a:gd name="adj2" fmla="val -11718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07008">
              <a:spcAft>
                <a:spcPts val="600"/>
              </a:spcAft>
            </a:pPr>
            <a:r>
              <a:rPr lang="en-US" sz="2376" kern="1200" dirty="0">
                <a:solidFill>
                  <a:schemeClr val="bg1">
                    <a:lumMod val="95000"/>
                  </a:schemeClr>
                </a:solidFill>
                <a:latin typeface="+mn-lt"/>
                <a:ea typeface="+mn-ea"/>
                <a:cs typeface="+mn-cs"/>
              </a:rPr>
              <a:t>Sampling from BRDF</a:t>
            </a:r>
            <a:endParaRPr lang="en-US" dirty="0">
              <a:solidFill>
                <a:schemeClr val="bg1">
                  <a:lumMod val="95000"/>
                </a:schemeClr>
              </a:solidFill>
            </a:endParaRPr>
          </a:p>
        </p:txBody>
      </p:sp>
      <p:sp>
        <p:nvSpPr>
          <p:cNvPr id="12" name="Speech Bubble: Rectangle with Corners Rounded 11">
            <a:extLst>
              <a:ext uri="{FF2B5EF4-FFF2-40B4-BE49-F238E27FC236}">
                <a16:creationId xmlns:a16="http://schemas.microsoft.com/office/drawing/2014/main" id="{FBF3EB4A-5840-5B1D-2148-1FDA57A8ACD8}"/>
              </a:ext>
            </a:extLst>
          </p:cNvPr>
          <p:cNvSpPr/>
          <p:nvPr/>
        </p:nvSpPr>
        <p:spPr>
          <a:xfrm>
            <a:off x="7172787" y="5457781"/>
            <a:ext cx="1878273" cy="733961"/>
          </a:xfrm>
          <a:prstGeom prst="wedgeRoundRectCallout">
            <a:avLst>
              <a:gd name="adj1" fmla="val -54424"/>
              <a:gd name="adj2" fmla="val -113551"/>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1207008">
              <a:spcAft>
                <a:spcPts val="600"/>
              </a:spcAft>
            </a:pPr>
            <a:r>
              <a:rPr lang="en-US" sz="2376" kern="1200" dirty="0">
                <a:solidFill>
                  <a:schemeClr val="bg1">
                    <a:lumMod val="95000"/>
                  </a:schemeClr>
                </a:solidFill>
                <a:latin typeface="+mn-lt"/>
                <a:ea typeface="+mn-ea"/>
                <a:cs typeface="+mn-cs"/>
              </a:rPr>
              <a:t>Sampling from light</a:t>
            </a:r>
            <a:endParaRPr lang="en-US" dirty="0">
              <a:solidFill>
                <a:schemeClr val="bg1">
                  <a:lumMod val="95000"/>
                </a:schemeClr>
              </a:solidFill>
            </a:endParaRPr>
          </a:p>
        </p:txBody>
      </p:sp>
    </p:spTree>
    <p:extLst>
      <p:ext uri="{BB962C8B-B14F-4D97-AF65-F5344CB8AC3E}">
        <p14:creationId xmlns:p14="http://schemas.microsoft.com/office/powerpoint/2010/main" val="1727240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71DC-27A4-DB18-B8CD-30BDB0E1C923}"/>
              </a:ext>
            </a:extLst>
          </p:cNvPr>
          <p:cNvSpPr>
            <a:spLocks noGrp="1"/>
          </p:cNvSpPr>
          <p:nvPr>
            <p:ph type="title"/>
          </p:nvPr>
        </p:nvSpPr>
        <p:spPr/>
        <p:style>
          <a:lnRef idx="2">
            <a:schemeClr val="accent3">
              <a:shade val="15000"/>
            </a:schemeClr>
          </a:lnRef>
          <a:fillRef idx="1">
            <a:schemeClr val="accent3"/>
          </a:fillRef>
          <a:effectRef idx="0">
            <a:schemeClr val="accent3"/>
          </a:effectRef>
          <a:fontRef idx="minor">
            <a:schemeClr val="lt1"/>
          </a:fontRef>
        </p:style>
        <p:txBody>
          <a:bodyPr/>
          <a:lstStyle/>
          <a:p>
            <a:r>
              <a:rPr lang="en-US" dirty="0"/>
              <a:t>Observing an estimator</a:t>
            </a:r>
          </a:p>
        </p:txBody>
      </p:sp>
      <p:pic>
        <p:nvPicPr>
          <p:cNvPr id="5" name="Picture 4">
            <a:extLst>
              <a:ext uri="{FF2B5EF4-FFF2-40B4-BE49-F238E27FC236}">
                <a16:creationId xmlns:a16="http://schemas.microsoft.com/office/drawing/2014/main" id="{E7E84B58-4EB6-1305-ABD0-91D39BA2FEF4}"/>
              </a:ext>
            </a:extLst>
          </p:cNvPr>
          <p:cNvPicPr>
            <a:picLocks noChangeAspect="1"/>
          </p:cNvPicPr>
          <p:nvPr/>
        </p:nvPicPr>
        <p:blipFill>
          <a:blip r:embed="rId3"/>
          <a:stretch>
            <a:fillRect/>
          </a:stretch>
        </p:blipFill>
        <p:spPr>
          <a:xfrm>
            <a:off x="897691" y="2196507"/>
            <a:ext cx="1323975" cy="857250"/>
          </a:xfrm>
          <a:prstGeom prst="rect">
            <a:avLst/>
          </a:prstGeom>
          <a:ln w="28575">
            <a:solidFill>
              <a:schemeClr val="accent2">
                <a:lumMod val="75000"/>
              </a:schemeClr>
            </a:solidFill>
          </a:ln>
        </p:spPr>
      </p:pic>
      <p:sp>
        <p:nvSpPr>
          <p:cNvPr id="6" name="TextBox 5">
            <a:extLst>
              <a:ext uri="{FF2B5EF4-FFF2-40B4-BE49-F238E27FC236}">
                <a16:creationId xmlns:a16="http://schemas.microsoft.com/office/drawing/2014/main" id="{C657BA41-AFB3-63D1-51AC-9468C17A721B}"/>
              </a:ext>
            </a:extLst>
          </p:cNvPr>
          <p:cNvSpPr txBox="1"/>
          <p:nvPr/>
        </p:nvSpPr>
        <p:spPr>
          <a:xfrm>
            <a:off x="3657187" y="2440466"/>
            <a:ext cx="1580561"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a:t>Choosing p</a:t>
            </a:r>
            <a:r>
              <a:rPr lang="en-US" baseline="-25000" dirty="0"/>
              <a:t>f</a:t>
            </a:r>
            <a:r>
              <a:rPr lang="en-US" dirty="0"/>
              <a:t>(X) </a:t>
            </a:r>
          </a:p>
        </p:txBody>
      </p:sp>
      <p:sp>
        <p:nvSpPr>
          <p:cNvPr id="7" name="TextBox 6">
            <a:extLst>
              <a:ext uri="{FF2B5EF4-FFF2-40B4-BE49-F238E27FC236}">
                <a16:creationId xmlns:a16="http://schemas.microsoft.com/office/drawing/2014/main" id="{B6FCFEA7-2732-248D-771A-1184CDD539B0}"/>
              </a:ext>
            </a:extLst>
          </p:cNvPr>
          <p:cNvSpPr txBox="1"/>
          <p:nvPr/>
        </p:nvSpPr>
        <p:spPr>
          <a:xfrm>
            <a:off x="6096000" y="1930006"/>
            <a:ext cx="5065939" cy="369332"/>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dirty="0"/>
              <a:t>If it is similar to f(X), the variance is high due to g(X).</a:t>
            </a:r>
          </a:p>
        </p:txBody>
      </p:sp>
      <p:sp>
        <p:nvSpPr>
          <p:cNvPr id="8" name="TextBox 7">
            <a:extLst>
              <a:ext uri="{FF2B5EF4-FFF2-40B4-BE49-F238E27FC236}">
                <a16:creationId xmlns:a16="http://schemas.microsoft.com/office/drawing/2014/main" id="{9CA63F56-D55A-002A-565E-0557D8B46380}"/>
              </a:ext>
            </a:extLst>
          </p:cNvPr>
          <p:cNvSpPr txBox="1"/>
          <p:nvPr/>
        </p:nvSpPr>
        <p:spPr>
          <a:xfrm>
            <a:off x="6096000" y="2869091"/>
            <a:ext cx="5065939"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dirty="0"/>
              <a:t>If it is similar to g(X), the variance is high due to f(X).</a:t>
            </a:r>
          </a:p>
        </p:txBody>
      </p:sp>
      <p:cxnSp>
        <p:nvCxnSpPr>
          <p:cNvPr id="10" name="Straight Arrow Connector 9">
            <a:extLst>
              <a:ext uri="{FF2B5EF4-FFF2-40B4-BE49-F238E27FC236}">
                <a16:creationId xmlns:a16="http://schemas.microsoft.com/office/drawing/2014/main" id="{90EFB553-95CD-413C-CF58-A5157729C5B0}"/>
              </a:ext>
            </a:extLst>
          </p:cNvPr>
          <p:cNvCxnSpPr>
            <a:stCxn id="6" idx="3"/>
            <a:endCxn id="7" idx="1"/>
          </p:cNvCxnSpPr>
          <p:nvPr/>
        </p:nvCxnSpPr>
        <p:spPr>
          <a:xfrm flipV="1">
            <a:off x="5237748" y="2114672"/>
            <a:ext cx="858252" cy="51046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70D15C-3146-9359-A7EF-904A702E8E84}"/>
              </a:ext>
            </a:extLst>
          </p:cNvPr>
          <p:cNvCxnSpPr>
            <a:stCxn id="6" idx="3"/>
            <a:endCxn id="8" idx="1"/>
          </p:cNvCxnSpPr>
          <p:nvPr/>
        </p:nvCxnSpPr>
        <p:spPr>
          <a:xfrm>
            <a:off x="5237748" y="2625132"/>
            <a:ext cx="858252" cy="42862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9FDBF3B-64DD-99F3-5FD1-6241096DB3A0}"/>
              </a:ext>
            </a:extLst>
          </p:cNvPr>
          <p:cNvCxnSpPr>
            <a:stCxn id="5" idx="3"/>
            <a:endCxn id="6" idx="1"/>
          </p:cNvCxnSpPr>
          <p:nvPr/>
        </p:nvCxnSpPr>
        <p:spPr>
          <a:xfrm>
            <a:off x="2221666" y="2625132"/>
            <a:ext cx="143552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106DB2-9B72-4CBB-1E8A-85D4BA42DD44}"/>
              </a:ext>
            </a:extLst>
          </p:cNvPr>
          <p:cNvSpPr txBox="1"/>
          <p:nvPr/>
        </p:nvSpPr>
        <p:spPr>
          <a:xfrm>
            <a:off x="897278" y="4050715"/>
            <a:ext cx="4189801"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The weighting functions address this issue.</a:t>
            </a:r>
          </a:p>
        </p:txBody>
      </p:sp>
      <p:pic>
        <p:nvPicPr>
          <p:cNvPr id="20" name="Picture 19">
            <a:extLst>
              <a:ext uri="{FF2B5EF4-FFF2-40B4-BE49-F238E27FC236}">
                <a16:creationId xmlns:a16="http://schemas.microsoft.com/office/drawing/2014/main" id="{686D2568-F2A1-CF58-BF4F-E86B068B73F8}"/>
              </a:ext>
            </a:extLst>
          </p:cNvPr>
          <p:cNvPicPr>
            <a:picLocks noChangeAspect="1"/>
          </p:cNvPicPr>
          <p:nvPr/>
        </p:nvPicPr>
        <p:blipFill>
          <a:blip r:embed="rId4"/>
          <a:stretch>
            <a:fillRect/>
          </a:stretch>
        </p:blipFill>
        <p:spPr>
          <a:xfrm>
            <a:off x="1795462" y="4765614"/>
            <a:ext cx="8601075" cy="895350"/>
          </a:xfrm>
          <a:prstGeom prst="rect">
            <a:avLst/>
          </a:prstGeom>
        </p:spPr>
      </p:pic>
    </p:spTree>
    <p:extLst>
      <p:ext uri="{BB962C8B-B14F-4D97-AF65-F5344CB8AC3E}">
        <p14:creationId xmlns:p14="http://schemas.microsoft.com/office/powerpoint/2010/main" val="544103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702FB-2241-1AE6-3D51-DC79413A14FD}"/>
              </a:ext>
            </a:extLst>
          </p:cNvPr>
          <p:cNvSpPr>
            <a:spLocks noGrp="1"/>
          </p:cNvSpPr>
          <p:nvPr>
            <p:ph type="title"/>
          </p:nvPr>
        </p:nvSpPr>
        <p:spPr>
          <a:xfrm>
            <a:off x="1198181" y="557189"/>
            <a:ext cx="9795637" cy="793821"/>
          </a:xfrm>
        </p:spPr>
        <p:txBody>
          <a:bodyPr vert="horz" lIns="91440" tIns="45720" rIns="91440" bIns="45720" rtlCol="0" anchor="b">
            <a:normAutofit fontScale="90000"/>
          </a:bodyPr>
          <a:lstStyle/>
          <a:p>
            <a:pPr algn="ctr"/>
            <a:r>
              <a:rPr lang="en-US" sz="5200" dirty="0"/>
              <a:t>MIS result</a:t>
            </a:r>
          </a:p>
        </p:txBody>
      </p:sp>
      <p:pic>
        <p:nvPicPr>
          <p:cNvPr id="8" name="Picture 7">
            <a:extLst>
              <a:ext uri="{FF2B5EF4-FFF2-40B4-BE49-F238E27FC236}">
                <a16:creationId xmlns:a16="http://schemas.microsoft.com/office/drawing/2014/main" id="{795CD658-3D0F-B389-EC48-B570F6BB9F6F}"/>
              </a:ext>
            </a:extLst>
          </p:cNvPr>
          <p:cNvPicPr>
            <a:picLocks noChangeAspect="1"/>
          </p:cNvPicPr>
          <p:nvPr/>
        </p:nvPicPr>
        <p:blipFill>
          <a:blip r:embed="rId2"/>
          <a:stretch>
            <a:fillRect/>
          </a:stretch>
        </p:blipFill>
        <p:spPr>
          <a:xfrm>
            <a:off x="194099" y="3119301"/>
            <a:ext cx="3797536" cy="2848152"/>
          </a:xfrm>
          <a:prstGeom prst="rect">
            <a:avLst/>
          </a:prstGeom>
        </p:spPr>
      </p:pic>
      <p:pic>
        <p:nvPicPr>
          <p:cNvPr id="6" name="Picture 5">
            <a:extLst>
              <a:ext uri="{FF2B5EF4-FFF2-40B4-BE49-F238E27FC236}">
                <a16:creationId xmlns:a16="http://schemas.microsoft.com/office/drawing/2014/main" id="{B38C4A05-41BD-426F-5360-310D3BC37B38}"/>
              </a:ext>
            </a:extLst>
          </p:cNvPr>
          <p:cNvPicPr>
            <a:picLocks noChangeAspect="1"/>
          </p:cNvPicPr>
          <p:nvPr/>
        </p:nvPicPr>
        <p:blipFill>
          <a:blip r:embed="rId3"/>
          <a:stretch>
            <a:fillRect/>
          </a:stretch>
        </p:blipFill>
        <p:spPr>
          <a:xfrm>
            <a:off x="4193386" y="3124048"/>
            <a:ext cx="3797536" cy="2838658"/>
          </a:xfrm>
          <a:prstGeom prst="rect">
            <a:avLst/>
          </a:prstGeom>
        </p:spPr>
      </p:pic>
      <p:pic>
        <p:nvPicPr>
          <p:cNvPr id="4" name="Picture 3" descr="A close-up of several lights&#10;&#10;Description automatically generated">
            <a:extLst>
              <a:ext uri="{FF2B5EF4-FFF2-40B4-BE49-F238E27FC236}">
                <a16:creationId xmlns:a16="http://schemas.microsoft.com/office/drawing/2014/main" id="{799DE273-422F-1C99-FDF0-41041AE5A972}"/>
              </a:ext>
            </a:extLst>
          </p:cNvPr>
          <p:cNvPicPr>
            <a:picLocks noChangeAspect="1"/>
          </p:cNvPicPr>
          <p:nvPr/>
        </p:nvPicPr>
        <p:blipFill>
          <a:blip r:embed="rId4"/>
          <a:stretch>
            <a:fillRect/>
          </a:stretch>
        </p:blipFill>
        <p:spPr>
          <a:xfrm>
            <a:off x="8192673" y="3128795"/>
            <a:ext cx="3797536" cy="2829164"/>
          </a:xfrm>
          <a:prstGeom prst="rect">
            <a:avLst/>
          </a:prstGeom>
        </p:spPr>
      </p:pic>
      <p:sp>
        <p:nvSpPr>
          <p:cNvPr id="9" name="Cloud 8">
            <a:extLst>
              <a:ext uri="{FF2B5EF4-FFF2-40B4-BE49-F238E27FC236}">
                <a16:creationId xmlns:a16="http://schemas.microsoft.com/office/drawing/2014/main" id="{BB5878CF-110B-7FE2-6DDE-E37ED46D5139}"/>
              </a:ext>
            </a:extLst>
          </p:cNvPr>
          <p:cNvSpPr/>
          <p:nvPr/>
        </p:nvSpPr>
        <p:spPr>
          <a:xfrm>
            <a:off x="4805965" y="1929214"/>
            <a:ext cx="2572378" cy="79382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BRDF sampling</a:t>
            </a:r>
          </a:p>
        </p:txBody>
      </p:sp>
      <p:sp>
        <p:nvSpPr>
          <p:cNvPr id="16" name="Cloud 15">
            <a:extLst>
              <a:ext uri="{FF2B5EF4-FFF2-40B4-BE49-F238E27FC236}">
                <a16:creationId xmlns:a16="http://schemas.microsoft.com/office/drawing/2014/main" id="{5C376105-CC37-DAE9-F022-CF55521EB73C}"/>
              </a:ext>
            </a:extLst>
          </p:cNvPr>
          <p:cNvSpPr/>
          <p:nvPr/>
        </p:nvSpPr>
        <p:spPr>
          <a:xfrm>
            <a:off x="8812946" y="1929214"/>
            <a:ext cx="2572378" cy="79382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Light sampling</a:t>
            </a:r>
          </a:p>
        </p:txBody>
      </p:sp>
      <p:sp>
        <p:nvSpPr>
          <p:cNvPr id="18" name="Cloud 17">
            <a:extLst>
              <a:ext uri="{FF2B5EF4-FFF2-40B4-BE49-F238E27FC236}">
                <a16:creationId xmlns:a16="http://schemas.microsoft.com/office/drawing/2014/main" id="{33D03217-767D-9977-6532-DFCD42C9BABB}"/>
              </a:ext>
            </a:extLst>
          </p:cNvPr>
          <p:cNvSpPr/>
          <p:nvPr/>
        </p:nvSpPr>
        <p:spPr>
          <a:xfrm>
            <a:off x="806678" y="1993763"/>
            <a:ext cx="2572378" cy="79382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MIS</a:t>
            </a:r>
          </a:p>
        </p:txBody>
      </p:sp>
    </p:spTree>
    <p:extLst>
      <p:ext uri="{BB962C8B-B14F-4D97-AF65-F5344CB8AC3E}">
        <p14:creationId xmlns:p14="http://schemas.microsoft.com/office/powerpoint/2010/main" val="3998957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B792A1E-3D1F-C5DF-2796-FE849F9FE444}"/>
              </a:ext>
            </a:extLst>
          </p:cNvPr>
          <p:cNvPicPr>
            <a:picLocks noChangeAspect="1"/>
          </p:cNvPicPr>
          <p:nvPr/>
        </p:nvPicPr>
        <p:blipFill>
          <a:blip r:embed="rId3"/>
          <a:stretch>
            <a:fillRect/>
          </a:stretch>
        </p:blipFill>
        <p:spPr>
          <a:xfrm>
            <a:off x="642938" y="1233488"/>
            <a:ext cx="3200400" cy="3271838"/>
          </a:xfrm>
          <a:prstGeom prst="rect">
            <a:avLst/>
          </a:prstGeom>
        </p:spPr>
      </p:pic>
      <p:sp>
        <p:nvSpPr>
          <p:cNvPr id="10" name="TextBox 9">
            <a:extLst>
              <a:ext uri="{FF2B5EF4-FFF2-40B4-BE49-F238E27FC236}">
                <a16:creationId xmlns:a16="http://schemas.microsoft.com/office/drawing/2014/main" id="{56C6C5E2-B18E-A4C2-BFCC-3BF923A6946E}"/>
              </a:ext>
            </a:extLst>
          </p:cNvPr>
          <p:cNvSpPr txBox="1"/>
          <p:nvPr/>
        </p:nvSpPr>
        <p:spPr>
          <a:xfrm>
            <a:off x="642938" y="3851275"/>
            <a:ext cx="3200400" cy="654050"/>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MIS</a:t>
            </a:r>
          </a:p>
        </p:txBody>
      </p:sp>
      <p:pic>
        <p:nvPicPr>
          <p:cNvPr id="6" name="Picture 2" descr="A room with different colored walls&#10;&#10;Description automatically generated">
            <a:extLst>
              <a:ext uri="{FF2B5EF4-FFF2-40B4-BE49-F238E27FC236}">
                <a16:creationId xmlns:a16="http://schemas.microsoft.com/office/drawing/2014/main" id="{0C500789-AD54-BC98-70FE-098AC9607C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747" r="1" b="4118"/>
          <a:stretch/>
        </p:blipFill>
        <p:spPr bwMode="auto">
          <a:xfrm>
            <a:off x="3917950" y="1233488"/>
            <a:ext cx="3773488" cy="3271838"/>
          </a:xfrm>
          <a:prstGeom prst="rect">
            <a:avLst/>
          </a:prstGeom>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EA3124-997A-C228-37A9-5BB2EAE05478}"/>
              </a:ext>
            </a:extLst>
          </p:cNvPr>
          <p:cNvSpPr txBox="1"/>
          <p:nvPr/>
        </p:nvSpPr>
        <p:spPr>
          <a:xfrm>
            <a:off x="3917950" y="3851275"/>
            <a:ext cx="3773488" cy="654050"/>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BRDF sampling</a:t>
            </a:r>
          </a:p>
        </p:txBody>
      </p:sp>
      <p:pic>
        <p:nvPicPr>
          <p:cNvPr id="7" name="Picture 4" descr="A black cubes in a room&#10;&#10;Description automatically generated">
            <a:extLst>
              <a:ext uri="{FF2B5EF4-FFF2-40B4-BE49-F238E27FC236}">
                <a16:creationId xmlns:a16="http://schemas.microsoft.com/office/drawing/2014/main" id="{049309DD-59E4-A7CE-448F-F5D12E5637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597" r="1" b="4293"/>
          <a:stretch/>
        </p:blipFill>
        <p:spPr bwMode="auto">
          <a:xfrm>
            <a:off x="7766050" y="1233488"/>
            <a:ext cx="3783013" cy="3271838"/>
          </a:xfrm>
          <a:prstGeom prst="rect">
            <a:avLst/>
          </a:prstGeom>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574879-503F-0565-5CB4-50CF28B31D1A}"/>
              </a:ext>
            </a:extLst>
          </p:cNvPr>
          <p:cNvSpPr txBox="1"/>
          <p:nvPr/>
        </p:nvSpPr>
        <p:spPr>
          <a:xfrm>
            <a:off x="7766050" y="3851275"/>
            <a:ext cx="3783013" cy="654050"/>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a:solidFill>
                  <a:srgbClr val="FFFFFF"/>
                </a:solidFill>
              </a:rPr>
              <a:t>light sampling</a:t>
            </a:r>
          </a:p>
        </p:txBody>
      </p:sp>
      <p:sp>
        <p:nvSpPr>
          <p:cNvPr id="2" name="Title 1">
            <a:extLst>
              <a:ext uri="{FF2B5EF4-FFF2-40B4-BE49-F238E27FC236}">
                <a16:creationId xmlns:a16="http://schemas.microsoft.com/office/drawing/2014/main" id="{FF5F77B4-FE88-A25A-94AD-9AAF7EF6DE54}"/>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Cornell box</a:t>
            </a:r>
          </a:p>
        </p:txBody>
      </p:sp>
    </p:spTree>
    <p:extLst>
      <p:ext uri="{BB962C8B-B14F-4D97-AF65-F5344CB8AC3E}">
        <p14:creationId xmlns:p14="http://schemas.microsoft.com/office/powerpoint/2010/main" val="246022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B748-70DC-85D6-4591-30AC93869436}"/>
              </a:ext>
            </a:extLst>
          </p:cNvPr>
          <p:cNvSpPr>
            <a:spLocks noGrp="1"/>
          </p:cNvSpPr>
          <p:nvPr>
            <p:ph type="title"/>
          </p:nvPr>
        </p:nvSpPr>
        <p:spPr/>
        <p:style>
          <a:lnRef idx="1">
            <a:schemeClr val="accent1"/>
          </a:lnRef>
          <a:fillRef idx="3">
            <a:schemeClr val="accent1"/>
          </a:fillRef>
          <a:effectRef idx="2">
            <a:schemeClr val="accent1"/>
          </a:effectRef>
          <a:fontRef idx="minor">
            <a:schemeClr val="lt1"/>
          </a:fontRef>
        </p:style>
        <p:txBody>
          <a:bodyPr/>
          <a:lstStyle/>
          <a:p>
            <a:r>
              <a:rPr lang="en-US" dirty="0"/>
              <a:t>Expected value and Variance (Recap)</a:t>
            </a:r>
          </a:p>
        </p:txBody>
      </p:sp>
      <p:sp>
        <p:nvSpPr>
          <p:cNvPr id="3" name="Content Placeholder 2">
            <a:extLst>
              <a:ext uri="{FF2B5EF4-FFF2-40B4-BE49-F238E27FC236}">
                <a16:creationId xmlns:a16="http://schemas.microsoft.com/office/drawing/2014/main" id="{9988F0EE-2A2E-C118-4A30-8DA436237132}"/>
              </a:ext>
            </a:extLst>
          </p:cNvPr>
          <p:cNvSpPr>
            <a:spLocks noGrp="1"/>
          </p:cNvSpPr>
          <p:nvPr>
            <p:ph idx="1"/>
          </p:nvPr>
        </p:nvSpPr>
        <p:spPr/>
        <p:txBody>
          <a:bodyPr/>
          <a:lstStyle/>
          <a:p>
            <a:r>
              <a:rPr lang="en-US" dirty="0"/>
              <a:t>The </a:t>
            </a:r>
            <a:r>
              <a:rPr lang="en-US" b="1" dirty="0"/>
              <a:t>expected value </a:t>
            </a:r>
            <a:r>
              <a:rPr lang="en-US" dirty="0"/>
              <a:t>of a function is defined as the average value of the function over some distribution of values over its domain.</a:t>
            </a:r>
          </a:p>
          <a:p>
            <a:endParaRPr lang="en-US" dirty="0"/>
          </a:p>
          <a:p>
            <a:endParaRPr lang="en-US" dirty="0"/>
          </a:p>
          <a:p>
            <a:endParaRPr lang="en-US" dirty="0"/>
          </a:p>
          <a:p>
            <a:r>
              <a:rPr lang="en-US" dirty="0"/>
              <a:t>The </a:t>
            </a:r>
            <a:r>
              <a:rPr lang="en-US" b="1" dirty="0"/>
              <a:t>variance</a:t>
            </a:r>
            <a:r>
              <a:rPr lang="en-US" dirty="0"/>
              <a:t> of a function is the expected squared deviation of the function from its expected value.</a:t>
            </a:r>
          </a:p>
        </p:txBody>
      </p:sp>
      <p:pic>
        <p:nvPicPr>
          <p:cNvPr id="5" name="Picture 4">
            <a:extLst>
              <a:ext uri="{FF2B5EF4-FFF2-40B4-BE49-F238E27FC236}">
                <a16:creationId xmlns:a16="http://schemas.microsoft.com/office/drawing/2014/main" id="{02146B93-5191-8037-913C-EFF10CAB42C4}"/>
              </a:ext>
            </a:extLst>
          </p:cNvPr>
          <p:cNvPicPr>
            <a:picLocks noChangeAspect="1"/>
          </p:cNvPicPr>
          <p:nvPr/>
        </p:nvPicPr>
        <p:blipFill>
          <a:blip r:embed="rId2"/>
          <a:stretch>
            <a:fillRect/>
          </a:stretch>
        </p:blipFill>
        <p:spPr>
          <a:xfrm>
            <a:off x="4524375" y="2705100"/>
            <a:ext cx="3143250" cy="723900"/>
          </a:xfrm>
          <a:prstGeom prst="rect">
            <a:avLst/>
          </a:prstGeom>
        </p:spPr>
      </p:pic>
      <p:pic>
        <p:nvPicPr>
          <p:cNvPr id="7" name="Picture 6">
            <a:extLst>
              <a:ext uri="{FF2B5EF4-FFF2-40B4-BE49-F238E27FC236}">
                <a16:creationId xmlns:a16="http://schemas.microsoft.com/office/drawing/2014/main" id="{DE61D76D-B685-93F7-AB1A-BAB862DDA9D7}"/>
              </a:ext>
            </a:extLst>
          </p:cNvPr>
          <p:cNvPicPr>
            <a:picLocks noChangeAspect="1"/>
          </p:cNvPicPr>
          <p:nvPr/>
        </p:nvPicPr>
        <p:blipFill>
          <a:blip r:embed="rId3"/>
          <a:stretch>
            <a:fillRect/>
          </a:stretch>
        </p:blipFill>
        <p:spPr>
          <a:xfrm>
            <a:off x="4524375" y="5447224"/>
            <a:ext cx="3771900" cy="466725"/>
          </a:xfrm>
          <a:prstGeom prst="rect">
            <a:avLst/>
          </a:prstGeom>
        </p:spPr>
      </p:pic>
      <p:pic>
        <p:nvPicPr>
          <p:cNvPr id="9" name="Picture 8">
            <a:extLst>
              <a:ext uri="{FF2B5EF4-FFF2-40B4-BE49-F238E27FC236}">
                <a16:creationId xmlns:a16="http://schemas.microsoft.com/office/drawing/2014/main" id="{BA948EAD-2C60-2273-B611-15AFB93E591A}"/>
              </a:ext>
            </a:extLst>
          </p:cNvPr>
          <p:cNvPicPr>
            <a:picLocks noChangeAspect="1"/>
          </p:cNvPicPr>
          <p:nvPr/>
        </p:nvPicPr>
        <p:blipFill>
          <a:blip r:embed="rId4"/>
          <a:stretch>
            <a:fillRect/>
          </a:stretch>
        </p:blipFill>
        <p:spPr>
          <a:xfrm>
            <a:off x="2806034" y="3495368"/>
            <a:ext cx="5419725" cy="762000"/>
          </a:xfrm>
          <a:prstGeom prst="rect">
            <a:avLst/>
          </a:prstGeom>
        </p:spPr>
      </p:pic>
    </p:spTree>
    <p:extLst>
      <p:ext uri="{BB962C8B-B14F-4D97-AF65-F5344CB8AC3E}">
        <p14:creationId xmlns:p14="http://schemas.microsoft.com/office/powerpoint/2010/main" val="3131151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1592F-7AF6-54A6-9188-88A7C7F56489}"/>
              </a:ext>
            </a:extLst>
          </p:cNvPr>
          <p:cNvSpPr>
            <a:spLocks noGrp="1"/>
          </p:cNvSpPr>
          <p:nvPr>
            <p:ph type="title"/>
          </p:nvPr>
        </p:nvSpPr>
        <p:spPr>
          <a:xfrm>
            <a:off x="841248" y="256032"/>
            <a:ext cx="10506456" cy="1014984"/>
          </a:xfrm>
        </p:spPr>
        <p:txBody>
          <a:bodyPr anchor="b">
            <a:normAutofit fontScale="90000"/>
          </a:bodyPr>
          <a:lstStyle/>
          <a:p>
            <a:r>
              <a:rPr lang="en-US" dirty="0"/>
              <a:t>Properties of the expected value and variance (Recap)</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565C8817-9096-CDDE-97A1-4769BD6BF774}"/>
              </a:ext>
            </a:extLst>
          </p:cNvPr>
          <p:cNvPicPr>
            <a:picLocks noChangeAspect="1"/>
          </p:cNvPicPr>
          <p:nvPr/>
        </p:nvPicPr>
        <p:blipFill>
          <a:blip r:embed="rId3"/>
          <a:stretch>
            <a:fillRect/>
          </a:stretch>
        </p:blipFill>
        <p:spPr>
          <a:xfrm>
            <a:off x="6888623" y="2092946"/>
            <a:ext cx="4286075" cy="2323908"/>
          </a:xfrm>
          <a:prstGeom prst="rect">
            <a:avLst/>
          </a:prstGeom>
        </p:spPr>
      </p:pic>
      <p:pic>
        <p:nvPicPr>
          <p:cNvPr id="7" name="Picture 6">
            <a:extLst>
              <a:ext uri="{FF2B5EF4-FFF2-40B4-BE49-F238E27FC236}">
                <a16:creationId xmlns:a16="http://schemas.microsoft.com/office/drawing/2014/main" id="{C6271E83-7EAD-08E3-F54D-C5C3CBD22B03}"/>
              </a:ext>
            </a:extLst>
          </p:cNvPr>
          <p:cNvPicPr>
            <a:picLocks noChangeAspect="1"/>
          </p:cNvPicPr>
          <p:nvPr/>
        </p:nvPicPr>
        <p:blipFill>
          <a:blip r:embed="rId4"/>
          <a:stretch>
            <a:fillRect/>
          </a:stretch>
        </p:blipFill>
        <p:spPr>
          <a:xfrm>
            <a:off x="885052" y="5673631"/>
            <a:ext cx="4439541" cy="570015"/>
          </a:xfrm>
          <a:prstGeom prst="rect">
            <a:avLst/>
          </a:prstGeom>
        </p:spPr>
        <p:style>
          <a:lnRef idx="2">
            <a:schemeClr val="accent2"/>
          </a:lnRef>
          <a:fillRef idx="1">
            <a:schemeClr val="lt1"/>
          </a:fillRef>
          <a:effectRef idx="0">
            <a:schemeClr val="accent2"/>
          </a:effectRef>
          <a:fontRef idx="minor">
            <a:schemeClr val="dk1"/>
          </a:fontRef>
        </p:style>
      </p:pic>
      <p:pic>
        <p:nvPicPr>
          <p:cNvPr id="8" name="Picture 7">
            <a:extLst>
              <a:ext uri="{FF2B5EF4-FFF2-40B4-BE49-F238E27FC236}">
                <a16:creationId xmlns:a16="http://schemas.microsoft.com/office/drawing/2014/main" id="{9976659B-98E2-0CCF-AA01-35DD2598705D}"/>
              </a:ext>
            </a:extLst>
          </p:cNvPr>
          <p:cNvPicPr>
            <a:picLocks noChangeAspect="1"/>
          </p:cNvPicPr>
          <p:nvPr/>
        </p:nvPicPr>
        <p:blipFill>
          <a:blip r:embed="rId5"/>
          <a:stretch>
            <a:fillRect/>
          </a:stretch>
        </p:blipFill>
        <p:spPr>
          <a:xfrm>
            <a:off x="838200" y="1966410"/>
            <a:ext cx="4340885" cy="537130"/>
          </a:xfrm>
          <a:prstGeom prst="rect">
            <a:avLst/>
          </a:prstGeom>
        </p:spPr>
        <p:style>
          <a:lnRef idx="2">
            <a:schemeClr val="accent1"/>
          </a:lnRef>
          <a:fillRef idx="1">
            <a:schemeClr val="lt1"/>
          </a:fillRef>
          <a:effectRef idx="0">
            <a:schemeClr val="accent1"/>
          </a:effectRef>
          <a:fontRef idx="minor">
            <a:schemeClr val="dk1"/>
          </a:fontRef>
        </p:style>
      </p:pic>
      <p:sp>
        <p:nvSpPr>
          <p:cNvPr id="9" name="Arrow: Right 8">
            <a:extLst>
              <a:ext uri="{FF2B5EF4-FFF2-40B4-BE49-F238E27FC236}">
                <a16:creationId xmlns:a16="http://schemas.microsoft.com/office/drawing/2014/main" id="{2D671168-8CCC-F9F4-132C-137181413BA0}"/>
              </a:ext>
            </a:extLst>
          </p:cNvPr>
          <p:cNvSpPr/>
          <p:nvPr/>
        </p:nvSpPr>
        <p:spPr>
          <a:xfrm rot="1641458">
            <a:off x="5400365" y="2375951"/>
            <a:ext cx="1527584" cy="7015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98A1340-3956-C6A1-698A-9D705E1D7340}"/>
              </a:ext>
            </a:extLst>
          </p:cNvPr>
          <p:cNvSpPr/>
          <p:nvPr/>
        </p:nvSpPr>
        <p:spPr>
          <a:xfrm rot="8628555">
            <a:off x="5238840" y="4906078"/>
            <a:ext cx="1527584" cy="70155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B2A1CE9-F7C5-BC6A-C0B8-FCCB53EFFA35}"/>
              </a:ext>
            </a:extLst>
          </p:cNvPr>
          <p:cNvPicPr>
            <a:picLocks noChangeAspect="1"/>
          </p:cNvPicPr>
          <p:nvPr/>
        </p:nvPicPr>
        <p:blipFill>
          <a:blip r:embed="rId6"/>
          <a:stretch>
            <a:fillRect/>
          </a:stretch>
        </p:blipFill>
        <p:spPr>
          <a:xfrm>
            <a:off x="7297923" y="4182597"/>
            <a:ext cx="4055877" cy="1074259"/>
          </a:xfrm>
          <a:prstGeom prst="rect">
            <a:avLst/>
          </a:prstGeom>
        </p:spPr>
      </p:pic>
    </p:spTree>
    <p:extLst>
      <p:ext uri="{BB962C8B-B14F-4D97-AF65-F5344CB8AC3E}">
        <p14:creationId xmlns:p14="http://schemas.microsoft.com/office/powerpoint/2010/main" val="210877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F849-6E17-2A01-F571-5B446CC834CA}"/>
              </a:ext>
            </a:extLst>
          </p:cNvPr>
          <p:cNvSpPr>
            <a:spLocks noGrp="1"/>
          </p:cNvSpPr>
          <p:nvPr>
            <p:ph type="title"/>
          </p:nvPr>
        </p:nvSpPr>
        <p:spPr>
          <a:xfrm>
            <a:off x="1060232" y="3941205"/>
            <a:ext cx="10071536" cy="1338718"/>
          </a:xfrm>
          <a:solidFill>
            <a:schemeClr val="accent1"/>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algn="ctr"/>
            <a:r>
              <a:rPr lang="en-US" sz="4000" dirty="0"/>
              <a:t>The estimator of the integral for arbitrary PDF (Recap)</a:t>
            </a:r>
          </a:p>
        </p:txBody>
      </p:sp>
      <p:pic>
        <p:nvPicPr>
          <p:cNvPr id="5" name="Picture 4">
            <a:extLst>
              <a:ext uri="{FF2B5EF4-FFF2-40B4-BE49-F238E27FC236}">
                <a16:creationId xmlns:a16="http://schemas.microsoft.com/office/drawing/2014/main" id="{C72457A3-9B3A-150B-7A32-37B5D578AD20}"/>
              </a:ext>
            </a:extLst>
          </p:cNvPr>
          <p:cNvPicPr>
            <a:picLocks noChangeAspect="1"/>
          </p:cNvPicPr>
          <p:nvPr/>
        </p:nvPicPr>
        <p:blipFill>
          <a:blip r:embed="rId3"/>
          <a:stretch>
            <a:fillRect/>
          </a:stretch>
        </p:blipFill>
        <p:spPr>
          <a:xfrm>
            <a:off x="1300839" y="857954"/>
            <a:ext cx="2425586" cy="935856"/>
          </a:xfrm>
          <a:prstGeom prst="rect">
            <a:avLst/>
          </a:prstGeom>
          <a:ln w="38100"/>
        </p:spPr>
        <p:style>
          <a:lnRef idx="2">
            <a:schemeClr val="accent5"/>
          </a:lnRef>
          <a:fillRef idx="1">
            <a:schemeClr val="lt1"/>
          </a:fillRef>
          <a:effectRef idx="0">
            <a:schemeClr val="accent5"/>
          </a:effectRef>
          <a:fontRef idx="minor">
            <a:schemeClr val="dk1"/>
          </a:fontRef>
        </p:style>
      </p:pic>
      <p:pic>
        <p:nvPicPr>
          <p:cNvPr id="7" name="Picture 6">
            <a:extLst>
              <a:ext uri="{FF2B5EF4-FFF2-40B4-BE49-F238E27FC236}">
                <a16:creationId xmlns:a16="http://schemas.microsoft.com/office/drawing/2014/main" id="{730DF437-2174-F755-FE65-8357E19D4182}"/>
              </a:ext>
            </a:extLst>
          </p:cNvPr>
          <p:cNvPicPr>
            <a:picLocks noChangeAspect="1"/>
          </p:cNvPicPr>
          <p:nvPr/>
        </p:nvPicPr>
        <p:blipFill>
          <a:blip r:embed="rId4"/>
          <a:stretch>
            <a:fillRect/>
          </a:stretch>
        </p:blipFill>
        <p:spPr>
          <a:xfrm>
            <a:off x="7144558" y="671201"/>
            <a:ext cx="3233673" cy="2999232"/>
          </a:xfrm>
          <a:prstGeom prst="rect">
            <a:avLst/>
          </a:prstGeom>
          <a:ln w="28575">
            <a:solidFill>
              <a:schemeClr val="tx1"/>
            </a:solidFill>
          </a:ln>
        </p:spPr>
      </p:pic>
      <p:sp>
        <p:nvSpPr>
          <p:cNvPr id="8" name="Arrow: Bent-Up 7">
            <a:extLst>
              <a:ext uri="{FF2B5EF4-FFF2-40B4-BE49-F238E27FC236}">
                <a16:creationId xmlns:a16="http://schemas.microsoft.com/office/drawing/2014/main" id="{F44FB559-B8B9-E738-DF38-BFCC5FC5A704}"/>
              </a:ext>
            </a:extLst>
          </p:cNvPr>
          <p:cNvSpPr/>
          <p:nvPr/>
        </p:nvSpPr>
        <p:spPr>
          <a:xfrm rot="5400000">
            <a:off x="4384099" y="661034"/>
            <a:ext cx="929752" cy="367619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42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3ECE-A43E-CECD-D946-FFB5251672A3}"/>
              </a:ext>
            </a:extLst>
          </p:cNvPr>
          <p:cNvSpPr>
            <a:spLocks noGrp="1"/>
          </p:cNvSpPr>
          <p:nvPr>
            <p:ph type="title"/>
          </p:nvPr>
        </p:nvSpPr>
        <p:spPr/>
        <p:style>
          <a:lnRef idx="0">
            <a:schemeClr val="accent2"/>
          </a:lnRef>
          <a:fillRef idx="3">
            <a:schemeClr val="accent2"/>
          </a:fillRef>
          <a:effectRef idx="3">
            <a:schemeClr val="accent2"/>
          </a:effectRef>
          <a:fontRef idx="minor">
            <a:schemeClr val="lt1"/>
          </a:fontRef>
        </p:style>
        <p:txBody>
          <a:bodyPr/>
          <a:lstStyle/>
          <a:p>
            <a:r>
              <a:rPr lang="en-US" dirty="0"/>
              <a:t>Careful sample placement – </a:t>
            </a:r>
            <a:r>
              <a:rPr lang="en-US" sz="3200" dirty="0"/>
              <a:t>Variance reduction 1</a:t>
            </a:r>
            <a:endParaRPr lang="en-US" dirty="0"/>
          </a:p>
        </p:txBody>
      </p:sp>
      <p:graphicFrame>
        <p:nvGraphicFramePr>
          <p:cNvPr id="5" name="Content Placeholder 2">
            <a:extLst>
              <a:ext uri="{FF2B5EF4-FFF2-40B4-BE49-F238E27FC236}">
                <a16:creationId xmlns:a16="http://schemas.microsoft.com/office/drawing/2014/main" id="{7F8847A3-ACB9-1B85-FC86-E513668E638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145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D90B5-98B0-A0A3-DA2E-047933776496}"/>
              </a:ext>
            </a:extLst>
          </p:cNvPr>
          <p:cNvSpPr>
            <a:spLocks noGrp="1"/>
          </p:cNvSpPr>
          <p:nvPr>
            <p:ph type="title"/>
          </p:nvPr>
        </p:nvSpPr>
        <p:spPr/>
        <p:txBody>
          <a:bodyPr/>
          <a:lstStyle/>
          <a:p>
            <a:r>
              <a:rPr lang="en-US" dirty="0"/>
              <a:t>Stratified sampling</a:t>
            </a:r>
          </a:p>
        </p:txBody>
      </p:sp>
      <p:pic>
        <p:nvPicPr>
          <p:cNvPr id="5" name="Picture 4">
            <a:extLst>
              <a:ext uri="{FF2B5EF4-FFF2-40B4-BE49-F238E27FC236}">
                <a16:creationId xmlns:a16="http://schemas.microsoft.com/office/drawing/2014/main" id="{0FF6B98E-06F4-FDC8-8186-C51692E9CB58}"/>
              </a:ext>
            </a:extLst>
          </p:cNvPr>
          <p:cNvPicPr>
            <a:picLocks noChangeAspect="1"/>
          </p:cNvPicPr>
          <p:nvPr/>
        </p:nvPicPr>
        <p:blipFill>
          <a:blip r:embed="rId3"/>
          <a:stretch>
            <a:fillRect/>
          </a:stretch>
        </p:blipFill>
        <p:spPr>
          <a:xfrm>
            <a:off x="6499309" y="1646747"/>
            <a:ext cx="1209675" cy="809625"/>
          </a:xfrm>
          <a:prstGeom prst="rect">
            <a:avLst/>
          </a:prstGeom>
        </p:spPr>
      </p:pic>
      <p:pic>
        <p:nvPicPr>
          <p:cNvPr id="7" name="Picture 6">
            <a:extLst>
              <a:ext uri="{FF2B5EF4-FFF2-40B4-BE49-F238E27FC236}">
                <a16:creationId xmlns:a16="http://schemas.microsoft.com/office/drawing/2014/main" id="{B9738998-09DD-C382-69F2-35B18D4EA2C4}"/>
              </a:ext>
            </a:extLst>
          </p:cNvPr>
          <p:cNvPicPr>
            <a:picLocks noChangeAspect="1"/>
          </p:cNvPicPr>
          <p:nvPr/>
        </p:nvPicPr>
        <p:blipFill>
          <a:blip r:embed="rId4"/>
          <a:stretch>
            <a:fillRect/>
          </a:stretch>
        </p:blipFill>
        <p:spPr>
          <a:xfrm>
            <a:off x="6891183" y="2844284"/>
            <a:ext cx="2362200" cy="933450"/>
          </a:xfrm>
          <a:prstGeom prst="rect">
            <a:avLst/>
          </a:prstGeom>
          <a:ln w="19050">
            <a:solidFill>
              <a:schemeClr val="tx1"/>
            </a:solidFill>
          </a:ln>
        </p:spPr>
      </p:pic>
      <p:sp>
        <p:nvSpPr>
          <p:cNvPr id="8" name="TextBox 7">
            <a:extLst>
              <a:ext uri="{FF2B5EF4-FFF2-40B4-BE49-F238E27FC236}">
                <a16:creationId xmlns:a16="http://schemas.microsoft.com/office/drawing/2014/main" id="{15818A68-8A56-283F-ED10-E69CE1D7B920}"/>
              </a:ext>
            </a:extLst>
          </p:cNvPr>
          <p:cNvSpPr txBox="1"/>
          <p:nvPr/>
        </p:nvSpPr>
        <p:spPr>
          <a:xfrm>
            <a:off x="1120878" y="1887939"/>
            <a:ext cx="3237296"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Union of non-overlapping strata.</a:t>
            </a:r>
          </a:p>
        </p:txBody>
      </p:sp>
      <p:sp>
        <p:nvSpPr>
          <p:cNvPr id="9" name="TextBox 8">
            <a:extLst>
              <a:ext uri="{FF2B5EF4-FFF2-40B4-BE49-F238E27FC236}">
                <a16:creationId xmlns:a16="http://schemas.microsoft.com/office/drawing/2014/main" id="{F6447254-174B-756A-80D2-9A2A93FD8962}"/>
              </a:ext>
            </a:extLst>
          </p:cNvPr>
          <p:cNvSpPr txBox="1"/>
          <p:nvPr/>
        </p:nvSpPr>
        <p:spPr>
          <a:xfrm>
            <a:off x="1120878" y="2988695"/>
            <a:ext cx="4986558"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If we draw samples independently of each stratum,</a:t>
            </a:r>
          </a:p>
          <a:p>
            <a:r>
              <a:rPr lang="en-US" dirty="0"/>
              <a:t>We get a monte </a:t>
            </a:r>
            <a:r>
              <a:rPr lang="en-US" dirty="0" err="1"/>
              <a:t>carlo</a:t>
            </a:r>
            <a:r>
              <a:rPr lang="en-US" dirty="0"/>
              <a:t> estimate of the stratum.</a:t>
            </a:r>
          </a:p>
        </p:txBody>
      </p:sp>
      <p:pic>
        <p:nvPicPr>
          <p:cNvPr id="11" name="Picture 10">
            <a:extLst>
              <a:ext uri="{FF2B5EF4-FFF2-40B4-BE49-F238E27FC236}">
                <a16:creationId xmlns:a16="http://schemas.microsoft.com/office/drawing/2014/main" id="{28881D32-C02C-B10A-79AE-E9D122628EB1}"/>
              </a:ext>
            </a:extLst>
          </p:cNvPr>
          <p:cNvPicPr>
            <a:picLocks noChangeAspect="1"/>
          </p:cNvPicPr>
          <p:nvPr/>
        </p:nvPicPr>
        <p:blipFill>
          <a:blip r:embed="rId5"/>
          <a:stretch>
            <a:fillRect/>
          </a:stretch>
        </p:blipFill>
        <p:spPr>
          <a:xfrm>
            <a:off x="6891183" y="4031682"/>
            <a:ext cx="3848100" cy="762000"/>
          </a:xfrm>
          <a:prstGeom prst="rect">
            <a:avLst/>
          </a:prstGeom>
          <a:ln w="19050">
            <a:solidFill>
              <a:schemeClr val="tx1"/>
            </a:solidFill>
          </a:ln>
        </p:spPr>
      </p:pic>
      <p:pic>
        <p:nvPicPr>
          <p:cNvPr id="13" name="Picture 12">
            <a:extLst>
              <a:ext uri="{FF2B5EF4-FFF2-40B4-BE49-F238E27FC236}">
                <a16:creationId xmlns:a16="http://schemas.microsoft.com/office/drawing/2014/main" id="{364B9956-3751-948F-BA06-F07F12DFB6B5}"/>
              </a:ext>
            </a:extLst>
          </p:cNvPr>
          <p:cNvPicPr>
            <a:picLocks noChangeAspect="1"/>
          </p:cNvPicPr>
          <p:nvPr/>
        </p:nvPicPr>
        <p:blipFill>
          <a:blip r:embed="rId6"/>
          <a:stretch>
            <a:fillRect/>
          </a:stretch>
        </p:blipFill>
        <p:spPr>
          <a:xfrm>
            <a:off x="6891183" y="5031651"/>
            <a:ext cx="3248025" cy="800100"/>
          </a:xfrm>
          <a:prstGeom prst="rect">
            <a:avLst/>
          </a:prstGeom>
          <a:ln w="19050">
            <a:solidFill>
              <a:schemeClr val="tx1"/>
            </a:solidFill>
          </a:ln>
        </p:spPr>
      </p:pic>
      <p:cxnSp>
        <p:nvCxnSpPr>
          <p:cNvPr id="15" name="Connector: Elbow 14">
            <a:extLst>
              <a:ext uri="{FF2B5EF4-FFF2-40B4-BE49-F238E27FC236}">
                <a16:creationId xmlns:a16="http://schemas.microsoft.com/office/drawing/2014/main" id="{2F5F1A35-951C-6595-13B4-8BFC9CBAD2CD}"/>
              </a:ext>
            </a:extLst>
          </p:cNvPr>
          <p:cNvCxnSpPr>
            <a:stCxn id="9" idx="3"/>
            <a:endCxn id="7" idx="1"/>
          </p:cNvCxnSpPr>
          <p:nvPr/>
        </p:nvCxnSpPr>
        <p:spPr>
          <a:xfrm flipV="1">
            <a:off x="6107436" y="3311009"/>
            <a:ext cx="783747" cy="8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4EA7875-5555-63AC-AC85-FC9180A58E35}"/>
              </a:ext>
            </a:extLst>
          </p:cNvPr>
          <p:cNvCxnSpPr>
            <a:cxnSpLocks/>
            <a:stCxn id="9" idx="3"/>
            <a:endCxn id="11" idx="1"/>
          </p:cNvCxnSpPr>
          <p:nvPr/>
        </p:nvCxnSpPr>
        <p:spPr>
          <a:xfrm>
            <a:off x="6107436" y="3311861"/>
            <a:ext cx="783747" cy="1100821"/>
          </a:xfrm>
          <a:prstGeom prst="bent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A84AE43-E62D-09C3-AC76-3424E0E5DC8E}"/>
              </a:ext>
            </a:extLst>
          </p:cNvPr>
          <p:cNvCxnSpPr>
            <a:cxnSpLocks/>
            <a:stCxn id="9" idx="3"/>
            <a:endCxn id="13" idx="1"/>
          </p:cNvCxnSpPr>
          <p:nvPr/>
        </p:nvCxnSpPr>
        <p:spPr>
          <a:xfrm>
            <a:off x="6107436" y="3311861"/>
            <a:ext cx="783747" cy="2119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61ADD8B-FEA4-54FB-7ABF-9AB8705F4898}"/>
              </a:ext>
            </a:extLst>
          </p:cNvPr>
          <p:cNvPicPr>
            <a:picLocks noChangeAspect="1"/>
          </p:cNvPicPr>
          <p:nvPr/>
        </p:nvPicPr>
        <p:blipFill>
          <a:blip r:embed="rId7"/>
          <a:stretch>
            <a:fillRect/>
          </a:stretch>
        </p:blipFill>
        <p:spPr>
          <a:xfrm>
            <a:off x="6891183" y="6118728"/>
            <a:ext cx="1257300" cy="304800"/>
          </a:xfrm>
          <a:prstGeom prst="rect">
            <a:avLst/>
          </a:prstGeom>
        </p:spPr>
      </p:pic>
      <p:sp>
        <p:nvSpPr>
          <p:cNvPr id="25" name="TextBox 24">
            <a:extLst>
              <a:ext uri="{FF2B5EF4-FFF2-40B4-BE49-F238E27FC236}">
                <a16:creationId xmlns:a16="http://schemas.microsoft.com/office/drawing/2014/main" id="{031D4495-378A-1D3D-9335-A2D9D35035AB}"/>
              </a:ext>
            </a:extLst>
          </p:cNvPr>
          <p:cNvSpPr txBox="1"/>
          <p:nvPr/>
        </p:nvSpPr>
        <p:spPr>
          <a:xfrm>
            <a:off x="8815233" y="6069720"/>
            <a:ext cx="2997680" cy="369332"/>
          </a:xfrm>
          <a:prstGeom prst="rect">
            <a:avLst/>
          </a:prstGeom>
          <a:noFill/>
        </p:spPr>
        <p:txBody>
          <a:bodyPr wrap="none" rtlCol="0">
            <a:spAutoFit/>
          </a:bodyPr>
          <a:lstStyle/>
          <a:p>
            <a:r>
              <a:rPr lang="en-US" dirty="0"/>
              <a:t>Fractional volume of stratum </a:t>
            </a:r>
            <a:r>
              <a:rPr lang="en-US" dirty="0" err="1"/>
              <a:t>i</a:t>
            </a:r>
            <a:endParaRPr lang="en-US" dirty="0"/>
          </a:p>
        </p:txBody>
      </p:sp>
    </p:spTree>
    <p:extLst>
      <p:ext uri="{BB962C8B-B14F-4D97-AF65-F5344CB8AC3E}">
        <p14:creationId xmlns:p14="http://schemas.microsoft.com/office/powerpoint/2010/main" val="4132453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23296</TotalTime>
  <Words>2515</Words>
  <Application>Microsoft Office PowerPoint</Application>
  <PresentationFormat>Widescreen</PresentationFormat>
  <Paragraphs>339</Paragraphs>
  <Slides>43</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Domine</vt:lpstr>
      <vt:lpstr>Aptos</vt:lpstr>
      <vt:lpstr>Arial</vt:lpstr>
      <vt:lpstr>Calibri</vt:lpstr>
      <vt:lpstr>Calibri Light</vt:lpstr>
      <vt:lpstr>Cambria Math</vt:lpstr>
      <vt:lpstr>Wingdings</vt:lpstr>
      <vt:lpstr>Office Theme</vt:lpstr>
      <vt:lpstr>Ray Tracing  in  Entertainment Industry</vt:lpstr>
      <vt:lpstr>Monte Carlo method</vt:lpstr>
      <vt:lpstr>Rate of convergence</vt:lpstr>
      <vt:lpstr>Path tracing and Uniform sampling</vt:lpstr>
      <vt:lpstr>Expected value and Variance (Recap)</vt:lpstr>
      <vt:lpstr>Properties of the expected value and variance (Recap)</vt:lpstr>
      <vt:lpstr>The estimator of the integral for arbitrary PDF (Recap)</vt:lpstr>
      <vt:lpstr>Careful sample placement – Variance reduction 1</vt:lpstr>
      <vt:lpstr>Stratified sampling</vt:lpstr>
      <vt:lpstr>Variance reduced by the stratified sampling</vt:lpstr>
      <vt:lpstr>Result</vt:lpstr>
      <vt:lpstr>Quasi Monte Carlo sampling</vt:lpstr>
      <vt:lpstr>Comparison</vt:lpstr>
      <vt:lpstr>Well-distributed samples</vt:lpstr>
      <vt:lpstr>Power Spectral Density (PSD)</vt:lpstr>
      <vt:lpstr>Radially averaged plots</vt:lpstr>
      <vt:lpstr>Bias – variance reduction 2</vt:lpstr>
      <vt:lpstr>Importance sampling – variance reduction 3</vt:lpstr>
      <vt:lpstr>Lower variance through choosing suitable PDF.</vt:lpstr>
      <vt:lpstr>Sampling BRDF (BSDF, BXDF) in PBRT</vt:lpstr>
      <vt:lpstr>Blinn sampling</vt:lpstr>
      <vt:lpstr>Microfacet Reflection sampling</vt:lpstr>
      <vt:lpstr>Sampling directions proportional to a BRDF model.</vt:lpstr>
      <vt:lpstr>Model quality</vt:lpstr>
      <vt:lpstr>Parameterization affects the rendering quality</vt:lpstr>
      <vt:lpstr>Different parameterizations, different sampling stratergy</vt:lpstr>
      <vt:lpstr>Transformation between distributions</vt:lpstr>
      <vt:lpstr>Jacobian transformation of the PDV parameterization</vt:lpstr>
      <vt:lpstr>A mathematical framework for plug in 2 uniform random variables : Example -Uniform Sampling a Hemisphere</vt:lpstr>
      <vt:lpstr>Cosine-Weighted Hemisphere Sampling</vt:lpstr>
      <vt:lpstr>Microfacet distribution Importance Sampling</vt:lpstr>
      <vt:lpstr>Half vector related to the distribution</vt:lpstr>
      <vt:lpstr>Light Sampling – variance reduction 4</vt:lpstr>
      <vt:lpstr>Light sampling results</vt:lpstr>
      <vt:lpstr>Comparison</vt:lpstr>
      <vt:lpstr>More</vt:lpstr>
      <vt:lpstr>Keys to do light sampling</vt:lpstr>
      <vt:lpstr>Multiple Importance Sampling – variance reduction 5 </vt:lpstr>
      <vt:lpstr>The MIS estimator</vt:lpstr>
      <vt:lpstr>What each of the estimator means</vt:lpstr>
      <vt:lpstr>Observing an estimator</vt:lpstr>
      <vt:lpstr>MIS result</vt:lpstr>
      <vt:lpstr>Cornell box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 Tracing  for  Entertainment Industry</dc:title>
  <dc:creator>Tanaboon Tongbuasirilai</dc:creator>
  <cp:lastModifiedBy>tanaboon tongbuasirilai</cp:lastModifiedBy>
  <cp:revision>79</cp:revision>
  <dcterms:created xsi:type="dcterms:W3CDTF">2023-12-05T07:51:21Z</dcterms:created>
  <dcterms:modified xsi:type="dcterms:W3CDTF">2024-09-19T09:33:49Z</dcterms:modified>
</cp:coreProperties>
</file>